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17" autoAdjust="0"/>
    <p:restoredTop sz="96556" autoAdjust="0"/>
  </p:normalViewPr>
  <p:slideViewPr>
    <p:cSldViewPr snapToGrid="0">
      <p:cViewPr varScale="1">
        <p:scale>
          <a:sx n="102" d="100"/>
          <a:sy n="102" d="100"/>
        </p:scale>
        <p:origin x="144" y="42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1847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593963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955471" y="1257300"/>
            <a:ext cx="1126672" cy="33147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hu-HU" dirty="0" smtClean="0">
                <a:solidFill>
                  <a:schemeClr val="tx1"/>
                </a:solidFill>
              </a:rPr>
              <a:t>Awesome text in center</a:t>
            </a:r>
            <a:endParaRPr lang="hu-H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9744599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Custom Design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1</cp:revision>
  <dcterms:created xsi:type="dcterms:W3CDTF">2019-11-18T13:25:52Z</dcterms:created>
  <dcterms:modified xsi:type="dcterms:W3CDTF">2019-11-18T13:29:53Z</dcterms:modified>
</cp:coreProperties>
</file>

<file path=docProps/thumbnail.jpeg>
</file>