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240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hu-HU" smtClean="0"/>
              <a:t>Alcím mintájának szerkesztése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21587-969F-4011-A7CB-33F8ECB04AFE}" type="datetimeFigureOut">
              <a:rPr lang="hu-HU" smtClean="0"/>
              <a:t>2014.09.28.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71FE26-36D8-4220-B657-D906D86117D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191787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21587-969F-4011-A7CB-33F8ECB04AFE}" type="datetimeFigureOut">
              <a:rPr lang="hu-HU" smtClean="0"/>
              <a:t>2014.09.28.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71FE26-36D8-4220-B657-D906D86117D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4727579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21587-969F-4011-A7CB-33F8ECB04AFE}" type="datetimeFigureOut">
              <a:rPr lang="hu-HU" smtClean="0"/>
              <a:t>2014.09.28.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71FE26-36D8-4220-B657-D906D86117D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84104168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Title Slide"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71449854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21587-969F-4011-A7CB-33F8ECB04AFE}" type="datetimeFigureOut">
              <a:rPr lang="hu-HU" smtClean="0"/>
              <a:t>2014.09.28.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71FE26-36D8-4220-B657-D906D86117D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639655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21587-969F-4011-A7CB-33F8ECB04AFE}" type="datetimeFigureOut">
              <a:rPr lang="hu-HU" smtClean="0"/>
              <a:t>2014.09.28.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71FE26-36D8-4220-B657-D906D86117D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572281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21587-969F-4011-A7CB-33F8ECB04AFE}" type="datetimeFigureOut">
              <a:rPr lang="hu-HU" smtClean="0"/>
              <a:t>2014.09.28.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71FE26-36D8-4220-B657-D906D86117D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144372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Szöveg hely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6" name="Tartalom helye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7" name="Dátum hely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21587-969F-4011-A7CB-33F8ECB04AFE}" type="datetimeFigureOut">
              <a:rPr lang="hu-HU" smtClean="0"/>
              <a:t>2014.09.28.</a:t>
            </a:fld>
            <a:endParaRPr lang="hu-HU"/>
          </a:p>
        </p:txBody>
      </p:sp>
      <p:sp>
        <p:nvSpPr>
          <p:cNvPr id="8" name="Élőláb hely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71FE26-36D8-4220-B657-D906D86117D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329098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Dátum hely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21587-969F-4011-A7CB-33F8ECB04AFE}" type="datetimeFigureOut">
              <a:rPr lang="hu-HU" smtClean="0"/>
              <a:t>2014.09.28.</a:t>
            </a:fld>
            <a:endParaRPr lang="hu-HU"/>
          </a:p>
        </p:txBody>
      </p:sp>
      <p:sp>
        <p:nvSpPr>
          <p:cNvPr id="4" name="Élőláb hely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71FE26-36D8-4220-B657-D906D86117D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2503381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21587-969F-4011-A7CB-33F8ECB04AFE}" type="datetimeFigureOut">
              <a:rPr lang="hu-HU" smtClean="0"/>
              <a:t>2014.09.28.</a:t>
            </a:fld>
            <a:endParaRPr lang="hu-HU"/>
          </a:p>
        </p:txBody>
      </p:sp>
      <p:sp>
        <p:nvSpPr>
          <p:cNvPr id="3" name="Élőláb hely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71FE26-36D8-4220-B657-D906D86117D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50130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21587-969F-4011-A7CB-33F8ECB04AFE}" type="datetimeFigureOut">
              <a:rPr lang="hu-HU" smtClean="0"/>
              <a:t>2014.09.28.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71FE26-36D8-4220-B657-D906D86117D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942442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Kép hely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21587-969F-4011-A7CB-33F8ECB04AFE}" type="datetimeFigureOut">
              <a:rPr lang="hu-HU" smtClean="0"/>
              <a:t>2014.09.28.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71FE26-36D8-4220-B657-D906D86117D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901833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921587-969F-4011-A7CB-33F8ECB04AFE}" type="datetimeFigureOut">
              <a:rPr lang="hu-HU" smtClean="0"/>
              <a:t>2014.09.28.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71FE26-36D8-4220-B657-D906D86117D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206349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490740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51" name="Slide Number Placeholder 3"/>
          <p:cNvSpPr>
            <a:spLocks noGrp="1"/>
          </p:cNvSpPr>
          <p:nvPr>
            <p:ph type="sldNum" sz="quarter" idx="4294967295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  <a:noFill/>
        </p:spPr>
        <p:txBody>
          <a:bodyPr/>
          <a:lstStyle/>
          <a:p>
            <a:fld id="{79ACB4D8-00E7-AA4D-920B-9AA0D23C77A3}" type="slidenum">
              <a:rPr lang="en-US"/>
              <a:pPr/>
              <a:t>2</a:t>
            </a:fld>
            <a:endParaRPr lang="en-US"/>
          </a:p>
        </p:txBody>
      </p:sp>
      <p:sp>
        <p:nvSpPr>
          <p:cNvPr id="6186" name="Text Box 1034"/>
          <p:cNvSpPr txBox="1">
            <a:spLocks noChangeArrowheads="1"/>
          </p:cNvSpPr>
          <p:nvPr/>
        </p:nvSpPr>
        <p:spPr bwMode="auto">
          <a:xfrm>
            <a:off x="971600" y="1556791"/>
            <a:ext cx="7056784" cy="369332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prstTxWarp prst="textNoShape">
              <a:avLst/>
            </a:prstTxWarp>
            <a:spAutoFit/>
          </a:bodyPr>
          <a:lstStyle/>
          <a:p>
            <a:pPr>
              <a:spcBef>
                <a:spcPct val="50000"/>
              </a:spcBef>
            </a:pPr>
            <a:r>
              <a:rPr lang="hu-HU" b="1" dirty="0" smtClean="0">
                <a:latin typeface="Courier New" pitchFamily="-65" charset="0"/>
              </a:rPr>
              <a:t>Black text </a:t>
            </a:r>
            <a:r>
              <a:rPr lang="hu-HU" b="1" dirty="0" err="1" smtClean="0">
                <a:latin typeface="Courier New" pitchFamily="-65" charset="0"/>
              </a:rPr>
              <a:t>which</a:t>
            </a:r>
            <a:r>
              <a:rPr lang="hu-HU" b="1" dirty="0" smtClean="0">
                <a:latin typeface="Courier New" pitchFamily="-65" charset="0"/>
              </a:rPr>
              <a:t> </a:t>
            </a:r>
            <a:r>
              <a:rPr lang="hu-HU" b="1" dirty="0" err="1" smtClean="0">
                <a:latin typeface="Courier New" pitchFamily="-65" charset="0"/>
              </a:rPr>
              <a:t>was</a:t>
            </a:r>
            <a:r>
              <a:rPr lang="hu-HU" b="1" dirty="0" smtClean="0">
                <a:latin typeface="Courier New" pitchFamily="-65" charset="0"/>
              </a:rPr>
              <a:t> </a:t>
            </a:r>
            <a:r>
              <a:rPr lang="hu-HU" b="1" dirty="0" err="1" smtClean="0">
                <a:latin typeface="Courier New" pitchFamily="-65" charset="0"/>
              </a:rPr>
              <a:t>imported</a:t>
            </a:r>
            <a:r>
              <a:rPr lang="hu-HU" b="1" dirty="0" smtClean="0">
                <a:latin typeface="Courier New" pitchFamily="-65" charset="0"/>
              </a:rPr>
              <a:t> </a:t>
            </a:r>
            <a:r>
              <a:rPr lang="hu-HU" b="1" dirty="0" err="1" smtClean="0">
                <a:latin typeface="Courier New" pitchFamily="-65" charset="0"/>
              </a:rPr>
              <a:t>as</a:t>
            </a:r>
            <a:r>
              <a:rPr lang="hu-HU" b="1" dirty="0" smtClean="0">
                <a:latin typeface="Courier New" pitchFamily="-65" charset="0"/>
              </a:rPr>
              <a:t> </a:t>
            </a:r>
            <a:r>
              <a:rPr lang="hu-HU" b="1" dirty="0" err="1" smtClean="0">
                <a:latin typeface="Courier New" pitchFamily="-65" charset="0"/>
              </a:rPr>
              <a:t>white</a:t>
            </a:r>
            <a:r>
              <a:rPr lang="hu-HU" b="1" dirty="0" smtClean="0">
                <a:latin typeface="Courier New" pitchFamily="-65" charset="0"/>
              </a:rPr>
              <a:t>.</a:t>
            </a:r>
            <a:endParaRPr lang="en-US" b="1" baseline="-25000" dirty="0">
              <a:latin typeface="Courier New" pitchFamily="-65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770768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</Words>
  <Application>Microsoft Office PowerPoint</Application>
  <PresentationFormat>Diavetítés a képernyőre (4:3 oldalarány)</PresentationFormat>
  <Paragraphs>2</Paragraphs>
  <Slides>2</Slides>
  <Notes>0</Notes>
  <HiddenSlides>0</HiddenSlides>
  <MMClips>0</MMClips>
  <ScaleCrop>false</ScaleCrop>
  <HeadingPairs>
    <vt:vector size="4" baseType="variant">
      <vt:variant>
        <vt:lpstr>Téma</vt:lpstr>
      </vt:variant>
      <vt:variant>
        <vt:i4>1</vt:i4>
      </vt:variant>
      <vt:variant>
        <vt:lpstr>Diacímek</vt:lpstr>
      </vt:variant>
      <vt:variant>
        <vt:i4>2</vt:i4>
      </vt:variant>
    </vt:vector>
  </HeadingPairs>
  <TitlesOfParts>
    <vt:vector size="3" baseType="lpstr">
      <vt:lpstr>Office-téma</vt:lpstr>
      <vt:lpstr>PowerPoint bemutató</vt:lpstr>
      <vt:lpstr>PowerPoint bemutató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bemutató</dc:title>
  <dc:creator>zolnai</dc:creator>
  <cp:lastModifiedBy>zolnai</cp:lastModifiedBy>
  <cp:revision>1</cp:revision>
  <dcterms:created xsi:type="dcterms:W3CDTF">2014-09-28T19:21:53Z</dcterms:created>
  <dcterms:modified xsi:type="dcterms:W3CDTF">2014-09-28T19:22:21Z</dcterms:modified>
</cp:coreProperties>
</file>

<file path=docProps/thumbnail.jpeg>
</file>