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288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0_2">
  <dgm:title val=""/>
  <dgm:desc val=""/>
  <dgm:catLst>
    <dgm:cat type="mainScheme" pri="10200"/>
  </dgm:catLst>
  <dgm:styleLbl name="node0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lign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ln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dk2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3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4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fg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f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b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sibTrans1D1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2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3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4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parCh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parChTrans2D3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parChTrans2D4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conF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align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trAlignAcc1">
    <dgm:fillClrLst meth="repeat">
      <a:schemeClr val="dk2">
        <a:alpha val="4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b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Fg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Align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Bg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fgAcc0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2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3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4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bgShp">
    <dgm:fillClrLst meth="repeat">
      <a:schemeClr val="dk2">
        <a:tint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2">
        <a:shade val="80000"/>
      </a:schemeClr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trBgShp">
    <dgm:fillClrLst meth="repeat">
      <a:schemeClr val="dk2">
        <a:tint val="50000"/>
        <a:alpha val="40000"/>
      </a:schemeClr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fgShp">
    <dgm:fillClrLst meth="repeat">
      <a:schemeClr val="dk2">
        <a:tint val="60000"/>
      </a:schemeClr>
    </dgm:fillClrLst>
    <dgm:linClrLst meth="repeat">
      <a:schemeClr val="lt1"/>
    </dgm:linClrLst>
    <dgm:effectClrLst/>
    <dgm:txLinClrLst/>
    <dgm:txFillClrLst meth="repeat">
      <a:schemeClr val="dk2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2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0_2">
  <dgm:title val=""/>
  <dgm:desc val=""/>
  <dgm:catLst>
    <dgm:cat type="mainScheme" pri="10200"/>
  </dgm:catLst>
  <dgm:styleLbl name="node0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lign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ln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dk2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3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4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fg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f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b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sibTrans1D1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2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3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4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parCh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parChTrans2D3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parChTrans2D4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conF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align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trAlignAcc1">
    <dgm:fillClrLst meth="repeat">
      <a:schemeClr val="dk2">
        <a:alpha val="4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b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Fg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Align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Bg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fgAcc0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2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3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4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bgShp">
    <dgm:fillClrLst meth="repeat">
      <a:schemeClr val="dk2">
        <a:tint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2">
        <a:shade val="80000"/>
      </a:schemeClr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trBgShp">
    <dgm:fillClrLst meth="repeat">
      <a:schemeClr val="dk2">
        <a:tint val="50000"/>
        <a:alpha val="40000"/>
      </a:schemeClr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fgShp">
    <dgm:fillClrLst meth="repeat">
      <a:schemeClr val="dk2">
        <a:tint val="60000"/>
      </a:schemeClr>
    </dgm:fillClrLst>
    <dgm:linClrLst meth="repeat">
      <a:schemeClr val="lt1"/>
    </dgm:linClrLst>
    <dgm:effectClrLst/>
    <dgm:txLinClrLst/>
    <dgm:txFillClrLst meth="repeat">
      <a:schemeClr val="dk2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2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F0E1292-AB75-4D68-BF9B-DAA48D4CC248}" type="doc">
      <dgm:prSet loTypeId="urn:microsoft.com/office/officeart/2005/8/layout/default" loCatId="list" qsTypeId="urn:microsoft.com/office/officeart/2005/8/quickstyle/simple1" qsCatId="simple" csTypeId="urn:microsoft.com/office/officeart/2005/8/colors/accent0_2" csCatId="mainScheme" phldr="1"/>
      <dgm:spPr/>
      <dgm:t>
        <a:bodyPr/>
        <a:lstStyle/>
        <a:p>
          <a:endParaRPr lang="hu-HU"/>
        </a:p>
      </dgm:t>
    </dgm:pt>
    <dgm:pt modelId="{299CCA71-B021-4234-A4B9-52169CD23617}">
      <dgm:prSet phldrT="[Text]"/>
      <dgm:spPr/>
      <dgm:t>
        <a:bodyPr/>
        <a:lstStyle/>
        <a:p>
          <a:r>
            <a:rPr lang="hu-HU" baseline="0" dirty="0" smtClean="0">
              <a:solidFill>
                <a:srgbClr val="0000FF"/>
              </a:solidFill>
            </a:rPr>
            <a:t>Direct formatting, blue text</a:t>
          </a:r>
          <a:endParaRPr lang="hu-HU" baseline="0" dirty="0">
            <a:solidFill>
              <a:srgbClr val="0000FF"/>
            </a:solidFill>
          </a:endParaRPr>
        </a:p>
      </dgm:t>
    </dgm:pt>
    <dgm:pt modelId="{25A9C226-57ED-42DD-88FB-A24CF167552F}" type="parTrans" cxnId="{E0FCC6CC-C88B-4B81-AFDF-B7DFA4FF84A1}">
      <dgm:prSet/>
      <dgm:spPr/>
      <dgm:t>
        <a:bodyPr/>
        <a:lstStyle/>
        <a:p>
          <a:endParaRPr lang="hu-HU"/>
        </a:p>
      </dgm:t>
    </dgm:pt>
    <dgm:pt modelId="{4525855B-4558-483A-8623-785BF11126D7}" type="sibTrans" cxnId="{E0FCC6CC-C88B-4B81-AFDF-B7DFA4FF84A1}">
      <dgm:prSet/>
      <dgm:spPr/>
      <dgm:t>
        <a:bodyPr/>
        <a:lstStyle/>
        <a:p>
          <a:endParaRPr lang="hu-HU"/>
        </a:p>
      </dgm:t>
    </dgm:pt>
    <dgm:pt modelId="{7265B988-E023-4A4A-AE38-6A40BDCC6804}" type="pres">
      <dgm:prSet presAssocID="{7F0E1292-AB75-4D68-BF9B-DAA48D4CC248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hu-HU"/>
        </a:p>
      </dgm:t>
    </dgm:pt>
    <dgm:pt modelId="{DF8A913B-E0FF-4C99-A0ED-FABA8BA431DC}" type="pres">
      <dgm:prSet presAssocID="{299CCA71-B021-4234-A4B9-52169CD23617}" presName="node" presStyleLbl="node1" presStyleIdx="0" presStyleCnt="1" custLinFactY="24727" custLinFactNeighborX="-6781" custLinFactNeighborY="100000">
        <dgm:presLayoutVars>
          <dgm:bulletEnabled val="1"/>
        </dgm:presLayoutVars>
      </dgm:prSet>
      <dgm:spPr/>
      <dgm:t>
        <a:bodyPr/>
        <a:lstStyle/>
        <a:p>
          <a:endParaRPr lang="hu-HU"/>
        </a:p>
      </dgm:t>
    </dgm:pt>
  </dgm:ptLst>
  <dgm:cxnLst>
    <dgm:cxn modelId="{75337E2A-B7EE-4BC1-BDEE-3563FF8213E9}" type="presOf" srcId="{299CCA71-B021-4234-A4B9-52169CD23617}" destId="{DF8A913B-E0FF-4C99-A0ED-FABA8BA431DC}" srcOrd="0" destOrd="0" presId="urn:microsoft.com/office/officeart/2005/8/layout/default"/>
    <dgm:cxn modelId="{E0FCC6CC-C88B-4B81-AFDF-B7DFA4FF84A1}" srcId="{7F0E1292-AB75-4D68-BF9B-DAA48D4CC248}" destId="{299CCA71-B021-4234-A4B9-52169CD23617}" srcOrd="0" destOrd="0" parTransId="{25A9C226-57ED-42DD-88FB-A24CF167552F}" sibTransId="{4525855B-4558-483A-8623-785BF11126D7}"/>
    <dgm:cxn modelId="{B9DA1E76-69A7-4E17-9822-D9F4CBB2025E}" type="presOf" srcId="{7F0E1292-AB75-4D68-BF9B-DAA48D4CC248}" destId="{7265B988-E023-4A4A-AE38-6A40BDCC6804}" srcOrd="0" destOrd="0" presId="urn:microsoft.com/office/officeart/2005/8/layout/default"/>
    <dgm:cxn modelId="{A4963AF5-BBE3-4D8B-B9BB-7A3493C079C8}" type="presParOf" srcId="{7265B988-E023-4A4A-AE38-6A40BDCC6804}" destId="{DF8A913B-E0FF-4C99-A0ED-FABA8BA431DC}" srcOrd="0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C576E8DB-97FD-42CF-B9A6-5CE00CF0FF05}" type="doc">
      <dgm:prSet loTypeId="urn:microsoft.com/office/officeart/2005/8/layout/default" loCatId="list" qsTypeId="urn:microsoft.com/office/officeart/2005/8/quickstyle/simple1" qsCatId="simple" csTypeId="urn:microsoft.com/office/officeart/2005/8/colors/accent0_2" csCatId="mainScheme" phldr="1"/>
      <dgm:spPr/>
      <dgm:t>
        <a:bodyPr/>
        <a:lstStyle/>
        <a:p>
          <a:endParaRPr lang="hu-HU"/>
        </a:p>
      </dgm:t>
    </dgm:pt>
    <dgm:pt modelId="{8ECC89CA-FB15-489A-A800-C9088017F24A}">
      <dgm:prSet phldrT="[Text]"/>
      <dgm:spPr/>
      <dgm:t>
        <a:bodyPr/>
        <a:lstStyle/>
        <a:p>
          <a:pPr algn="ctr"/>
          <a:r>
            <a:rPr lang="hu-HU" dirty="0" smtClean="0"/>
            <a:t>Dark 2 text</a:t>
          </a:r>
          <a:endParaRPr lang="hu-HU" dirty="0"/>
        </a:p>
      </dgm:t>
    </dgm:pt>
    <dgm:pt modelId="{693E9C5F-1545-400E-9648-0AF998C26C55}" type="parTrans" cxnId="{D25B8F3F-29EA-4C42-B3E9-4AA9D38C1E5C}">
      <dgm:prSet/>
      <dgm:spPr/>
      <dgm:t>
        <a:bodyPr/>
        <a:lstStyle/>
        <a:p>
          <a:pPr algn="ctr"/>
          <a:endParaRPr lang="hu-HU"/>
        </a:p>
      </dgm:t>
    </dgm:pt>
    <dgm:pt modelId="{F8F6901B-3CF7-4E94-9A45-952B8A42B528}" type="sibTrans" cxnId="{D25B8F3F-29EA-4C42-B3E9-4AA9D38C1E5C}">
      <dgm:prSet/>
      <dgm:spPr/>
      <dgm:t>
        <a:bodyPr/>
        <a:lstStyle/>
        <a:p>
          <a:pPr algn="ctr"/>
          <a:endParaRPr lang="hu-HU"/>
        </a:p>
      </dgm:t>
    </dgm:pt>
    <dgm:pt modelId="{8170EA0D-6A20-476F-95A9-B7B1BC5EFDD0}" type="pres">
      <dgm:prSet presAssocID="{C576E8DB-97FD-42CF-B9A6-5CE00CF0FF05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hu-HU"/>
        </a:p>
      </dgm:t>
    </dgm:pt>
    <dgm:pt modelId="{A72FB80C-F58D-45C0-8088-24D8A25CC217}" type="pres">
      <dgm:prSet presAssocID="{8ECC89CA-FB15-489A-A800-C9088017F24A}" presName="node" presStyleLbl="node1" presStyleIdx="0" presStyleCnt="1" custLinFactNeighborX="11111" custLinFactNeighborY="26852">
        <dgm:presLayoutVars>
          <dgm:bulletEnabled val="1"/>
        </dgm:presLayoutVars>
      </dgm:prSet>
      <dgm:spPr/>
      <dgm:t>
        <a:bodyPr/>
        <a:lstStyle/>
        <a:p>
          <a:endParaRPr lang="hu-HU"/>
        </a:p>
      </dgm:t>
    </dgm:pt>
  </dgm:ptLst>
  <dgm:cxnLst>
    <dgm:cxn modelId="{E69F182B-DD5E-4A33-82BB-834024B7F10F}" type="presOf" srcId="{C576E8DB-97FD-42CF-B9A6-5CE00CF0FF05}" destId="{8170EA0D-6A20-476F-95A9-B7B1BC5EFDD0}" srcOrd="0" destOrd="0" presId="urn:microsoft.com/office/officeart/2005/8/layout/default"/>
    <dgm:cxn modelId="{31BAC5AE-D964-4270-897A-7AB27CD12D6A}" type="presOf" srcId="{8ECC89CA-FB15-489A-A800-C9088017F24A}" destId="{A72FB80C-F58D-45C0-8088-24D8A25CC217}" srcOrd="0" destOrd="0" presId="urn:microsoft.com/office/officeart/2005/8/layout/default"/>
    <dgm:cxn modelId="{D25B8F3F-29EA-4C42-B3E9-4AA9D38C1E5C}" srcId="{C576E8DB-97FD-42CF-B9A6-5CE00CF0FF05}" destId="{8ECC89CA-FB15-489A-A800-C9088017F24A}" srcOrd="0" destOrd="0" parTransId="{693E9C5F-1545-400E-9648-0AF998C26C55}" sibTransId="{F8F6901B-3CF7-4E94-9A45-952B8A42B528}"/>
    <dgm:cxn modelId="{A8985878-3E12-4B70-A563-181799E745F2}" type="presParOf" srcId="{8170EA0D-6A20-476F-95A9-B7B1BC5EFDD0}" destId="{A72FB80C-F58D-45C0-8088-24D8A25CC217}" srcOrd="0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7DE3AD70-FE51-42D4-9B3F-61655BA71535}" type="doc">
      <dgm:prSet loTypeId="urn:microsoft.com/office/officeart/2005/8/layout/cycle3" loCatId="cycl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hu-HU"/>
        </a:p>
      </dgm:t>
    </dgm:pt>
    <dgm:pt modelId="{1D4EEEC0-7407-4401-9C40-4EDB98153C86}">
      <dgm:prSet phldrT="[Text]"/>
      <dgm:spPr/>
      <dgm:t>
        <a:bodyPr/>
        <a:lstStyle/>
        <a:p>
          <a:r>
            <a:rPr lang="hu-HU" smtClean="0"/>
            <a:t>White text</a:t>
          </a:r>
          <a:endParaRPr lang="hu-HU" dirty="0"/>
        </a:p>
      </dgm:t>
    </dgm:pt>
    <dgm:pt modelId="{BA54B4E8-54DA-41C2-B220-244CDF09BE38}" type="parTrans" cxnId="{06C1CE00-29A7-48DA-9EAE-BCBF45BE81E9}">
      <dgm:prSet/>
      <dgm:spPr/>
      <dgm:t>
        <a:bodyPr/>
        <a:lstStyle/>
        <a:p>
          <a:endParaRPr lang="hu-HU"/>
        </a:p>
      </dgm:t>
    </dgm:pt>
    <dgm:pt modelId="{60C878C9-E284-4506-8AB5-1E62E73E147B}" type="sibTrans" cxnId="{06C1CE00-29A7-48DA-9EAE-BCBF45BE81E9}">
      <dgm:prSet/>
      <dgm:spPr/>
      <dgm:t>
        <a:bodyPr/>
        <a:lstStyle/>
        <a:p>
          <a:endParaRPr lang="hu-HU"/>
        </a:p>
      </dgm:t>
    </dgm:pt>
    <dgm:pt modelId="{1CD89064-5839-47BA-BB2C-B4DEA109B314}" type="pres">
      <dgm:prSet presAssocID="{7DE3AD70-FE51-42D4-9B3F-61655BA71535}" presName="Name0" presStyleCnt="0">
        <dgm:presLayoutVars>
          <dgm:dir/>
          <dgm:resizeHandles val="exact"/>
        </dgm:presLayoutVars>
      </dgm:prSet>
      <dgm:spPr/>
    </dgm:pt>
    <dgm:pt modelId="{5CD0F27D-82F6-4AEB-B0C1-6EBE99CC18FE}" type="pres">
      <dgm:prSet presAssocID="{7DE3AD70-FE51-42D4-9B3F-61655BA71535}" presName="cycle" presStyleCnt="0"/>
      <dgm:spPr/>
    </dgm:pt>
    <dgm:pt modelId="{050BF449-CA72-4493-BFEF-667F7E85DF18}" type="pres">
      <dgm:prSet presAssocID="{1D4EEEC0-7407-4401-9C40-4EDB98153C86}" presName="nodeFirstNode" presStyleLbl="node1" presStyleIdx="0" presStyleCnt="1">
        <dgm:presLayoutVars>
          <dgm:bulletEnabled val="1"/>
        </dgm:presLayoutVars>
      </dgm:prSet>
      <dgm:spPr/>
      <dgm:t>
        <a:bodyPr/>
        <a:lstStyle/>
        <a:p>
          <a:endParaRPr lang="hu-HU"/>
        </a:p>
      </dgm:t>
    </dgm:pt>
  </dgm:ptLst>
  <dgm:cxnLst>
    <dgm:cxn modelId="{BB028095-8A5F-4879-BD1E-8C660738092D}" type="presOf" srcId="{1D4EEEC0-7407-4401-9C40-4EDB98153C86}" destId="{050BF449-CA72-4493-BFEF-667F7E85DF18}" srcOrd="0" destOrd="0" presId="urn:microsoft.com/office/officeart/2005/8/layout/cycle3"/>
    <dgm:cxn modelId="{D4A5EBA8-9366-4B98-91EF-BB1896AEF946}" type="presOf" srcId="{7DE3AD70-FE51-42D4-9B3F-61655BA71535}" destId="{1CD89064-5839-47BA-BB2C-B4DEA109B314}" srcOrd="0" destOrd="0" presId="urn:microsoft.com/office/officeart/2005/8/layout/cycle3"/>
    <dgm:cxn modelId="{06C1CE00-29A7-48DA-9EAE-BCBF45BE81E9}" srcId="{7DE3AD70-FE51-42D4-9B3F-61655BA71535}" destId="{1D4EEEC0-7407-4401-9C40-4EDB98153C86}" srcOrd="0" destOrd="0" parTransId="{BA54B4E8-54DA-41C2-B220-244CDF09BE38}" sibTransId="{60C878C9-E284-4506-8AB5-1E62E73E147B}"/>
    <dgm:cxn modelId="{20212034-3E1C-4147-89AB-DB7D79164DA5}" type="presParOf" srcId="{1CD89064-5839-47BA-BB2C-B4DEA109B314}" destId="{5CD0F27D-82F6-4AEB-B0C1-6EBE99CC18FE}" srcOrd="0" destOrd="0" presId="urn:microsoft.com/office/officeart/2005/8/layout/cycle3"/>
    <dgm:cxn modelId="{BCAFA78D-9C46-4DA5-9746-D99A454D0DF1}" type="presParOf" srcId="{5CD0F27D-82F6-4AEB-B0C1-6EBE99CC18FE}" destId="{050BF449-CA72-4493-BFEF-667F7E85DF18}" srcOrd="0" destOrd="0" presId="urn:microsoft.com/office/officeart/2005/8/layout/cycle3"/>
  </dgm:cxnLst>
  <dgm:bg/>
  <dgm:whole/>
  <dgm:extLst>
    <a:ext uri="http://schemas.microsoft.com/office/drawing/2008/diagram">
      <dsp:dataModelExt xmlns:dsp="http://schemas.microsoft.com/office/drawing/2008/diagram" relId="rId1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F8A913B-E0FF-4C99-A0ED-FABA8BA431DC}">
      <dsp:nvSpPr>
        <dsp:cNvPr id="0" name=""/>
        <dsp:cNvSpPr/>
      </dsp:nvSpPr>
      <dsp:spPr>
        <a:xfrm>
          <a:off x="0" y="30177"/>
          <a:ext cx="1296144" cy="77768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u-HU" sz="1500" kern="1200" baseline="0" dirty="0" smtClean="0">
              <a:solidFill>
                <a:srgbClr val="0000FF"/>
              </a:solidFill>
            </a:rPr>
            <a:t>Direct formatting, blue text</a:t>
          </a:r>
          <a:endParaRPr lang="hu-HU" sz="1500" kern="1200" baseline="0" dirty="0">
            <a:solidFill>
              <a:srgbClr val="0000FF"/>
            </a:solidFill>
          </a:endParaRPr>
        </a:p>
      </dsp:txBody>
      <dsp:txXfrm>
        <a:off x="0" y="30177"/>
        <a:ext cx="1296144" cy="777686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72FB80C-F58D-45C0-8088-24D8A25CC217}">
      <dsp:nvSpPr>
        <dsp:cNvPr id="0" name=""/>
        <dsp:cNvSpPr/>
      </dsp:nvSpPr>
      <dsp:spPr>
        <a:xfrm>
          <a:off x="0" y="158417"/>
          <a:ext cx="1296144" cy="77768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u-HU" sz="2100" kern="1200" dirty="0" smtClean="0"/>
            <a:t>Dark 2 text</a:t>
          </a:r>
          <a:endParaRPr lang="hu-HU" sz="2100" kern="1200" dirty="0"/>
        </a:p>
      </dsp:txBody>
      <dsp:txXfrm>
        <a:off x="0" y="158417"/>
        <a:ext cx="1296144" cy="777686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50BF449-CA72-4493-BFEF-667F7E85DF18}">
      <dsp:nvSpPr>
        <dsp:cNvPr id="0" name=""/>
        <dsp:cNvSpPr/>
      </dsp:nvSpPr>
      <dsp:spPr>
        <a:xfrm>
          <a:off x="0" y="145987"/>
          <a:ext cx="1463824" cy="731912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u-HU" sz="2200" kern="1200" smtClean="0"/>
            <a:t>White text</a:t>
          </a:r>
          <a:endParaRPr lang="hu-HU" sz="2200" kern="1200" dirty="0"/>
        </a:p>
      </dsp:txBody>
      <dsp:txXfrm>
        <a:off x="35729" y="181716"/>
        <a:ext cx="1392366" cy="66045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cycle3">
  <dgm:title val=""/>
  <dgm:desc val=""/>
  <dgm:catLst>
    <dgm:cat type="cycle" pri="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axis="ch" ptType="node" func="cnt" op="equ" val="2">
        <dgm:alg type="composite">
          <dgm:param type="ar" val="0.9"/>
        </dgm:alg>
        <dgm:shape xmlns:r="http://schemas.openxmlformats.org/officeDocument/2006/relationships" r:blip="">
          <dgm:adjLst/>
        </dgm:shape>
        <dgm:presOf/>
        <dgm:constrLst>
          <dgm:constr type="primFontSz" for="ch" ptType="node" op="equ" val="65"/>
          <dgm:constr type="ctrX" for="ch" forName="node1" refType="w" fact="0.5"/>
          <dgm:constr type="t" for="ch" forName="node1"/>
          <dgm:constr type="w" for="ch" forName="node1" refType="w" fact="0.8"/>
          <dgm:constr type="h" for="ch" forName="node1" refType="w" refFor="ch" refForName="node1" fact="0.5"/>
          <dgm:constr type="ctrX" for="ch" forName="sibTrans" refType="w" fact="0.5"/>
          <dgm:constr type="t" for="ch" forName="sibTrans"/>
          <dgm:constr type="w" for="ch" forName="sibTrans" refType="w" fact="0.8"/>
          <dgm:constr type="h" for="ch" forName="sibTrans" refType="w" refFor="ch" refForName="node1" fact="0.5"/>
          <dgm:constr type="userA" for="ch" forName="sibTrans" refType="w" fact="1.07"/>
          <dgm:constr type="ctrX" for="ch" forName="node2" refType="w" fact="0.5"/>
          <dgm:constr type="b" for="ch" forName="node2" refType="h"/>
          <dgm:constr type="w" for="ch" forName="node2" refType="w" fact="0.8"/>
          <dgm:constr type="h" for="ch" forName="node2" refType="w" refFor="ch" refForName="node1" fact="0.5"/>
          <dgm:constr type="l" for="ch" forName="sp1"/>
          <dgm:constr type="t" for="ch" forName="sp1" refType="h" fact="0.5"/>
          <dgm:constr type="w" for="ch" forName="sp1" val="1"/>
          <dgm:constr type="h" for="ch" forName="sp1" val="1"/>
          <dgm:constr type="r" for="ch" forName="sp2" refType="w"/>
          <dgm:constr type="t" for="ch" forName="sp2" refType="h" fact="0.5"/>
          <dgm:constr type="w" for="ch" forName="sp2" val="1"/>
          <dgm:constr type="h" for="ch" forName="sp2" val="1"/>
        </dgm:constrLst>
        <dgm:ruleLst/>
      </dgm:if>
      <dgm:else name="Name3">
        <dgm:alg type="composite"/>
        <dgm:shape xmlns:r="http://schemas.openxmlformats.org/officeDocument/2006/relationships" r:blip="">
          <dgm:adjLst/>
        </dgm:shape>
        <dgm:presOf/>
        <dgm:constrLst>
          <dgm:constr type="primFontSz" for="ch" ptType="node" op="equ" val="65"/>
        </dgm:constrLst>
        <dgm:ruleLst/>
      </dgm:else>
    </dgm:choose>
    <dgm:choose name="Name4">
      <dgm:if name="Name5" axis="ch" ptType="node" func="cnt" op="equ" val="2">
        <dgm:layoutNode name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1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sibTrans" styleLbl="bgShp">
          <dgm:choose name="Name6">
            <dgm:if name="Name7" func="var" arg="dir" op="equ" val="norm">
              <dgm:alg type="conn">
                <dgm:param type="connRout" val="longCurve"/>
                <dgm:param type="begPts" val="midR"/>
                <dgm:param type="endPts" val="midL"/>
                <dgm:param type="dstNode" val="node1"/>
              </dgm:alg>
              <dgm:shape xmlns:r="http://schemas.openxmlformats.org/officeDocument/2006/relationships" type="conn" r:blip="" zOrderOff="-2">
                <dgm:adjLst/>
              </dgm:shape>
              <dgm:presOf axis="ch" ptType="sibTrans"/>
              <dgm:constrLst>
                <dgm:constr type="userA"/>
                <dgm:constr type="diam" refType="userA" fact="-1"/>
                <dgm:constr type="wArH" refType="userA" fact="0.05"/>
                <dgm:constr type="hArH" refType="userA" fact="0.1"/>
                <dgm:constr type="stemThick" refType="userA" fact="0.06"/>
                <dgm:constr type="begPad" refType="connDist" fact="-0.2"/>
                <dgm:constr type="endPad" refType="connDist" fact="0.05"/>
              </dgm:constrLst>
            </dgm:if>
            <dgm:else name="Name8">
              <dgm:alg type="conn">
                <dgm:param type="connRout" val="longCurve"/>
                <dgm:param type="begPts" val="midL"/>
                <dgm:param type="endPts" val="midR"/>
                <dgm:param type="dstNode" val="node1"/>
              </dgm:alg>
              <dgm:shape xmlns:r="http://schemas.openxmlformats.org/officeDocument/2006/relationships" type="conn" r:blip="" zOrderOff="-2">
                <dgm:adjLst/>
              </dgm:shape>
              <dgm:presOf axis="ch" ptType="sibTrans"/>
              <dgm:constrLst>
                <dgm:constr type="userA"/>
                <dgm:constr type="diam" refType="userA"/>
                <dgm:constr type="wArH" refType="userA" fact="0.05"/>
                <dgm:constr type="hArH" refType="userA" fact="0.1"/>
                <dgm:constr type="stemThick" refType="userA" fact="0.06"/>
                <dgm:constr type="begPad" refType="connDist" fact="-0.2"/>
                <dgm:constr type="endPad" refType="connDist" fact="0.05"/>
              </dgm:constrLst>
            </dgm:else>
          </dgm:choose>
          <dgm:ruleLst/>
        </dgm:layoutNode>
        <dgm:layoutNode name="node2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2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sp1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  <dgm:layoutNode name="sp2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if>
      <dgm:else name="Name9">
        <dgm:layoutNode name="cycle">
          <dgm:choose name="Name10">
            <dgm:if name="Name11" func="var" arg="dir" op="equ" val="norm">
              <dgm:alg type="cycle">
                <dgm:param type="stAng" val="0"/>
                <dgm:param type="spanAng" val="360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diam" refType="w"/>
                <dgm:constr type="w" for="ch" ptType="node" refType="w"/>
                <dgm:constr type="sibSp" val="15"/>
                <dgm:constr type="userA" for="ch" ptType="sibTrans" refType="diam" op="equ" fact="-1"/>
                <dgm:constr type="wArH" for="ch" ptType="sibTrans" refType="diam" op="equ" fact="0.05"/>
                <dgm:constr type="hArH" for="ch" ptType="sibTrans" refType="diam" op="equ" fact="0.1"/>
                <dgm:constr type="stemThick" for="ch" ptType="sibTrans" refType="diam" op="equ" fact="0.065"/>
                <dgm:constr type="primFontSz" for="ch" ptType="node" op="equ"/>
              </dgm:constrLst>
            </dgm:if>
            <dgm:else name="Name12">
              <dgm:alg type="cycle">
                <dgm:param type="stAng" val="0"/>
                <dgm:param type="spanAng" val="-360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diam" refType="w"/>
                <dgm:constr type="w" for="ch" ptType="node" refType="w"/>
                <dgm:constr type="sibSp" val="15"/>
                <dgm:constr type="userA" for="ch" ptType="sibTrans" refType="diam" op="equ"/>
                <dgm:constr type="wArH" for="ch" ptType="sibTrans" refType="diam" op="equ" fact="0.05"/>
                <dgm:constr type="hArH" for="ch" ptType="sibTrans" refType="diam" op="equ" fact="0.1"/>
                <dgm:constr type="stemThick" for="ch" ptType="sibTrans" refType="diam" op="equ" fact="0.065"/>
                <dgm:constr type="primFontSz" for="ch" ptType="node" op="equ"/>
              </dgm:constrLst>
            </dgm:else>
          </dgm:choose>
          <dgm:ruleLst/>
          <dgm:forEach name="nodesFirstNodeForEach" axis="ch" ptType="node" cnt="1">
            <dgm:layoutNode name="nodeFirstNode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h" refType="w" fact="0.5"/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  <dgm:forEach name="sibTransForEach" axis="followSib" ptType="sibTrans" cnt="1">
              <dgm:layoutNode name="sibTransFirstNode" styleLbl="bgShp">
                <dgm:choose name="Name13">
                  <dgm:if name="Name14" func="var" arg="dir" op="equ" val="norm">
                    <dgm:alg type="conn">
                      <dgm:param type="connRout" val="longCurve"/>
                      <dgm:param type="begPts" val="midR"/>
                      <dgm:param type="endPts" val="midL"/>
                      <dgm:param type="dstNode" val="nodeFirstNode"/>
                    </dgm:alg>
                  </dgm:if>
                  <dgm:else name="Name15">
                    <dgm:alg type="conn">
                      <dgm:param type="connRout" val="longCurve"/>
                      <dgm:param type="begPts" val="midL"/>
                      <dgm:param type="endPts" val="midR"/>
                      <dgm:param type="dstNode" val="nodeFirstNode"/>
                    </dgm:alg>
                  </dgm:else>
                </dgm:choose>
                <dgm:shape xmlns:r="http://schemas.openxmlformats.org/officeDocument/2006/relationships" type="conn" r:blip="" zOrderOff="-2">
                  <dgm:adjLst/>
                </dgm:shape>
                <dgm:presOf axis="self"/>
                <dgm:choose name="Name16">
                  <dgm:if name="Name17" axis="par ch" ptType="doc node" func="cnt" op="equ" val="3">
                    <dgm:constrLst>
                      <dgm:constr type="userA"/>
                      <dgm:constr type="diam" refType="userA" fact="1.01"/>
                      <dgm:constr type="begPad" refType="connDist" fact="-0.2"/>
                      <dgm:constr type="endPad" refType="connDist" fact="0.05"/>
                    </dgm:constrLst>
                  </dgm:if>
                  <dgm:if name="Name18" axis="par ch" ptType="doc node" func="cnt" op="equ" val="4">
                    <dgm:constrLst>
                      <dgm:constr type="userA"/>
                      <dgm:constr type="diam" refType="userA" fact="1.26"/>
                      <dgm:constr type="begPad" refType="connDist" fact="-0.2"/>
                      <dgm:constr type="endPad" refType="connDist" fact="0.05"/>
                    </dgm:constrLst>
                  </dgm:if>
                  <dgm:if name="Name19" axis="par ch" ptType="doc node" func="cnt" op="equ" val="5">
                    <dgm:constrLst>
                      <dgm:constr type="userA"/>
                      <dgm:constr type="diam" refType="userA" fact="1.04"/>
                      <dgm:constr type="begPad" refType="connDist" fact="-0.2"/>
                      <dgm:constr type="endPad" refType="connDist" fact="0.05"/>
                    </dgm:constrLst>
                  </dgm:if>
                  <dgm:if name="Name20" axis="par ch" ptType="doc node" func="cnt" op="equ" val="6">
                    <dgm:constrLst>
                      <dgm:constr type="userA"/>
                      <dgm:constr type="diam" refType="userA" fact="1.1"/>
                      <dgm:constr type="begPad" refType="connDist" fact="-0.2"/>
                      <dgm:constr type="endPad" refType="connDist" fact="0.05"/>
                    </dgm:constrLst>
                  </dgm:if>
                  <dgm:else name="Name21">
                    <dgm:constrLst>
                      <dgm:constr type="userA"/>
                      <dgm:constr type="diam" refType="userA" fact="1.04"/>
                      <dgm:constr type="begPad" refType="connDist" fact="-0.2"/>
                      <dgm:constr type="endPad" refType="connDist" fact="0.05"/>
                    </dgm:constrLst>
                  </dgm:else>
                </dgm:choose>
                <dgm:ruleLst/>
              </dgm:layoutNode>
            </dgm:forEach>
          </dgm:forEach>
          <dgm:forEach name="followingNodesForEach" axis="ch" ptType="node" st="2">
            <dgm:layoutNode name="nodeFollowingNodes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h" refType="w" fact="0.5"/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forEach>
        </dgm:layoutNode>
      </dgm:else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B154A9-8DC8-45CD-A3C1-8E4D702974D0}" type="datetimeFigureOut">
              <a:rPr lang="hu-HU" smtClean="0"/>
              <a:t>2014.06.05.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49C21B-9E65-4350-AC80-4B3B30DD2E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4389199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B154A9-8DC8-45CD-A3C1-8E4D702974D0}" type="datetimeFigureOut">
              <a:rPr lang="hu-HU" smtClean="0"/>
              <a:t>2014.06.05.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49C21B-9E65-4350-AC80-4B3B30DD2E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4744789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B154A9-8DC8-45CD-A3C1-8E4D702974D0}" type="datetimeFigureOut">
              <a:rPr lang="hu-HU" smtClean="0"/>
              <a:t>2014.06.05.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49C21B-9E65-4350-AC80-4B3B30DD2E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175623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B154A9-8DC8-45CD-A3C1-8E4D702974D0}" type="datetimeFigureOut">
              <a:rPr lang="hu-HU" smtClean="0"/>
              <a:t>2014.06.05.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49C21B-9E65-4350-AC80-4B3B30DD2E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3518501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B154A9-8DC8-45CD-A3C1-8E4D702974D0}" type="datetimeFigureOut">
              <a:rPr lang="hu-HU" smtClean="0"/>
              <a:t>2014.06.05.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49C21B-9E65-4350-AC80-4B3B30DD2E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8391583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B154A9-8DC8-45CD-A3C1-8E4D702974D0}" type="datetimeFigureOut">
              <a:rPr lang="hu-HU" smtClean="0"/>
              <a:t>2014.06.05.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49C21B-9E65-4350-AC80-4B3B30DD2E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112310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B154A9-8DC8-45CD-A3C1-8E4D702974D0}" type="datetimeFigureOut">
              <a:rPr lang="hu-HU" smtClean="0"/>
              <a:t>2014.06.05.</a:t>
            </a:fld>
            <a:endParaRPr lang="hu-H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49C21B-9E65-4350-AC80-4B3B30DD2E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137942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B154A9-8DC8-45CD-A3C1-8E4D702974D0}" type="datetimeFigureOut">
              <a:rPr lang="hu-HU" smtClean="0"/>
              <a:t>2014.06.05.</a:t>
            </a:fld>
            <a:endParaRPr lang="hu-H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49C21B-9E65-4350-AC80-4B3B30DD2E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2169832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B154A9-8DC8-45CD-A3C1-8E4D702974D0}" type="datetimeFigureOut">
              <a:rPr lang="hu-HU" smtClean="0"/>
              <a:t>2014.06.05.</a:t>
            </a:fld>
            <a:endParaRPr lang="hu-H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49C21B-9E65-4350-AC80-4B3B30DD2E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9309085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B154A9-8DC8-45CD-A3C1-8E4D702974D0}" type="datetimeFigureOut">
              <a:rPr lang="hu-HU" smtClean="0"/>
              <a:t>2014.06.05.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49C21B-9E65-4350-AC80-4B3B30DD2E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0828476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B154A9-8DC8-45CD-A3C1-8E4D702974D0}" type="datetimeFigureOut">
              <a:rPr lang="hu-HU" smtClean="0"/>
              <a:t>2014.06.05.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49C21B-9E65-4350-AC80-4B3B30DD2E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7760062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B154A9-8DC8-45CD-A3C1-8E4D702974D0}" type="datetimeFigureOut">
              <a:rPr lang="hu-HU" smtClean="0"/>
              <a:t>2014.06.05.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49C21B-9E65-4350-AC80-4B3B30DD2E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543249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13" Type="http://schemas.openxmlformats.org/officeDocument/2006/relationships/diagramLayout" Target="../diagrams/layout3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12" Type="http://schemas.openxmlformats.org/officeDocument/2006/relationships/diagramData" Target="../diagrams/data3.xml"/><Relationship Id="rId2" Type="http://schemas.openxmlformats.org/officeDocument/2006/relationships/diagramData" Target="../diagrams/data1.xml"/><Relationship Id="rId16" Type="http://schemas.microsoft.com/office/2007/relationships/diagramDrawing" Target="../diagrams/drawing3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5" Type="http://schemas.openxmlformats.org/officeDocument/2006/relationships/diagramColors" Target="../diagrams/colors3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Relationship Id="rId14" Type="http://schemas.openxmlformats.org/officeDocument/2006/relationships/diagramQuickStyle" Target="../diagrams/quickStyle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2475308214"/>
              </p:ext>
            </p:extLst>
          </p:nvPr>
        </p:nvGraphicFramePr>
        <p:xfrm>
          <a:off x="899592" y="1268760"/>
          <a:ext cx="1296144" cy="80786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5" name="Diagram 4"/>
          <p:cNvGraphicFramePr/>
          <p:nvPr>
            <p:extLst>
              <p:ext uri="{D42A27DB-BD31-4B8C-83A1-F6EECF244321}">
                <p14:modId xmlns:p14="http://schemas.microsoft.com/office/powerpoint/2010/main" val="2642396714"/>
              </p:ext>
            </p:extLst>
          </p:nvPr>
        </p:nvGraphicFramePr>
        <p:xfrm>
          <a:off x="899592" y="2636912"/>
          <a:ext cx="1296144" cy="93610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graphicFrame>
        <p:nvGraphicFramePr>
          <p:cNvPr id="2" name="Diagram 1"/>
          <p:cNvGraphicFramePr/>
          <p:nvPr>
            <p:extLst>
              <p:ext uri="{D42A27DB-BD31-4B8C-83A1-F6EECF244321}">
                <p14:modId xmlns:p14="http://schemas.microsoft.com/office/powerpoint/2010/main" val="2589003889"/>
              </p:ext>
            </p:extLst>
          </p:nvPr>
        </p:nvGraphicFramePr>
        <p:xfrm>
          <a:off x="827584" y="4005064"/>
          <a:ext cx="1463824" cy="102388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2" r:lo="rId13" r:qs="rId14" r:cs="rId15"/>
          </a:graphicData>
        </a:graphic>
      </p:graphicFrame>
    </p:spTree>
    <p:extLst>
      <p:ext uri="{BB962C8B-B14F-4D97-AF65-F5344CB8AC3E}">
        <p14:creationId xmlns:p14="http://schemas.microsoft.com/office/powerpoint/2010/main" val="5281615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10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zolnai</dc:creator>
  <cp:lastModifiedBy>zolnai</cp:lastModifiedBy>
  <cp:revision>3</cp:revision>
  <dcterms:created xsi:type="dcterms:W3CDTF">2014-06-05T16:00:52Z</dcterms:created>
  <dcterms:modified xsi:type="dcterms:W3CDTF">2014-06-05T16:16:06Z</dcterms:modified>
</cp:coreProperties>
</file>

<file path=docProps/thumbnail.jpeg>
</file>