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13" autoAdjust="0"/>
    <p:restoredTop sz="94660"/>
  </p:normalViewPr>
  <p:slideViewPr>
    <p:cSldViewPr snapToGrid="0">
      <p:cViewPr varScale="1">
        <p:scale>
          <a:sx n="63" d="100"/>
          <a:sy n="63" d="100"/>
        </p:scale>
        <p:origin x="102" y="5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652886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563457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46131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6382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029768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59495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72207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06107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13643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10227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7485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B6647E2-A707-4C0B-883E-B8CDEAC7C0EB}" type="datetimeFigureOut">
              <a:rPr lang="en-US" smtClean="0"/>
              <a:t>1/18/2020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AF82FD-383B-440A-82CE-980C8B03EC1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8345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1"/>
          <p:cNvGrpSpPr/>
          <p:nvPr/>
        </p:nvGrpSpPr>
        <p:grpSpPr>
          <a:xfrm>
            <a:off x="225388" y="183341"/>
            <a:ext cx="11178950" cy="2271791"/>
            <a:chOff x="225388" y="183341"/>
            <a:chExt cx="11178950" cy="2271791"/>
          </a:xfrm>
        </p:grpSpPr>
        <p:grpSp>
          <p:nvGrpSpPr>
            <p:cNvPr id="7" name="Group 6"/>
            <p:cNvGrpSpPr/>
            <p:nvPr/>
          </p:nvGrpSpPr>
          <p:grpSpPr>
            <a:xfrm>
              <a:off x="225388" y="742352"/>
              <a:ext cx="1049154" cy="952669"/>
              <a:chOff x="587141" y="721895"/>
              <a:chExt cx="1049154" cy="952669"/>
            </a:xfrm>
          </p:grpSpPr>
          <p:sp>
            <p:nvSpPr>
              <p:cNvPr id="5" name="Oval 4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CGA</a:t>
                </a:r>
                <a:endParaRPr lang="en-US" dirty="0"/>
              </a:p>
            </p:txBody>
          </p:sp>
          <p:sp>
            <p:nvSpPr>
              <p:cNvPr id="6" name="TextBox 5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n0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8" name="Group 7"/>
            <p:cNvGrpSpPr/>
            <p:nvPr/>
          </p:nvGrpSpPr>
          <p:grpSpPr>
            <a:xfrm>
              <a:off x="1590573" y="742352"/>
              <a:ext cx="1049154" cy="952669"/>
              <a:chOff x="587141" y="721895"/>
              <a:chExt cx="1049154" cy="952669"/>
            </a:xfrm>
          </p:grpSpPr>
          <p:sp>
            <p:nvSpPr>
              <p:cNvPr id="9" name="Oval 8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TTGG</a:t>
                </a:r>
                <a:endParaRPr lang="en-US" dirty="0"/>
              </a:p>
            </p:txBody>
          </p:sp>
          <p:sp>
            <p:nvSpPr>
              <p:cNvPr id="10" name="TextBox 9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n1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3072863" y="742352"/>
              <a:ext cx="1049154" cy="952669"/>
              <a:chOff x="587141" y="721895"/>
              <a:chExt cx="1049154" cy="952669"/>
            </a:xfrm>
          </p:grpSpPr>
          <p:sp>
            <p:nvSpPr>
              <p:cNvPr id="12" name="Oval 11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CCGT</a:t>
                </a:r>
                <a:endParaRPr lang="en-US" dirty="0"/>
              </a:p>
            </p:txBody>
          </p:sp>
          <p:sp>
            <p:nvSpPr>
              <p:cNvPr id="13" name="TextBox 12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n2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4" name="Group 13"/>
            <p:cNvGrpSpPr/>
            <p:nvPr/>
          </p:nvGrpSpPr>
          <p:grpSpPr>
            <a:xfrm>
              <a:off x="4613710" y="183341"/>
              <a:ext cx="1049154" cy="952669"/>
              <a:chOff x="587141" y="721895"/>
              <a:chExt cx="1049154" cy="952669"/>
            </a:xfrm>
          </p:grpSpPr>
          <p:sp>
            <p:nvSpPr>
              <p:cNvPr id="15" name="Oval 14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</a:t>
                </a:r>
                <a:endParaRPr lang="en-US" dirty="0"/>
              </a:p>
            </p:txBody>
          </p:sp>
          <p:sp>
            <p:nvSpPr>
              <p:cNvPr id="16" name="TextBox 15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n3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7" name="Group 16"/>
            <p:cNvGrpSpPr/>
            <p:nvPr/>
          </p:nvGrpSpPr>
          <p:grpSpPr>
            <a:xfrm>
              <a:off x="4555152" y="1390453"/>
              <a:ext cx="1049154" cy="952669"/>
              <a:chOff x="587141" y="721895"/>
              <a:chExt cx="1049154" cy="952669"/>
            </a:xfrm>
          </p:grpSpPr>
          <p:sp>
            <p:nvSpPr>
              <p:cNvPr id="18" name="Oval 17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GT</a:t>
                </a:r>
                <a:endParaRPr lang="en-US" dirty="0"/>
              </a:p>
            </p:txBody>
          </p:sp>
          <p:sp>
            <p:nvSpPr>
              <p:cNvPr id="19" name="TextBox 18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n4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>
              <a:off x="5995738" y="742352"/>
              <a:ext cx="1049154" cy="952669"/>
              <a:chOff x="587141" y="721895"/>
              <a:chExt cx="1049154" cy="952669"/>
            </a:xfrm>
          </p:grpSpPr>
          <p:sp>
            <p:nvSpPr>
              <p:cNvPr id="21" name="Oval 20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/>
                  <a:t>GATAA</a:t>
                </a:r>
                <a:endParaRPr lang="en-US" sz="1600" dirty="0"/>
              </a:p>
            </p:txBody>
          </p:sp>
          <p:sp>
            <p:nvSpPr>
              <p:cNvPr id="22" name="TextBox 21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n5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7401822" y="212679"/>
              <a:ext cx="1049154" cy="952669"/>
              <a:chOff x="587141" y="721895"/>
              <a:chExt cx="1049154" cy="952669"/>
            </a:xfrm>
          </p:grpSpPr>
          <p:sp>
            <p:nvSpPr>
              <p:cNvPr id="24" name="Oval 23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CGG</a:t>
                </a:r>
                <a:endParaRPr lang="en-US" dirty="0"/>
              </a:p>
            </p:txBody>
          </p:sp>
          <p:sp>
            <p:nvSpPr>
              <p:cNvPr id="25" name="TextBox 24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n6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>
              <a:off x="8842408" y="212679"/>
              <a:ext cx="1049154" cy="952669"/>
              <a:chOff x="587141" y="721895"/>
              <a:chExt cx="1049154" cy="952669"/>
            </a:xfrm>
          </p:grpSpPr>
          <p:sp>
            <p:nvSpPr>
              <p:cNvPr id="27" name="Oval 26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ACA</a:t>
                </a:r>
                <a:endParaRPr lang="en-US" dirty="0"/>
              </a:p>
            </p:txBody>
          </p:sp>
          <p:sp>
            <p:nvSpPr>
              <p:cNvPr id="28" name="TextBox 27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n7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29" name="Group 28"/>
            <p:cNvGrpSpPr/>
            <p:nvPr/>
          </p:nvGrpSpPr>
          <p:grpSpPr>
            <a:xfrm>
              <a:off x="9040528" y="1502463"/>
              <a:ext cx="1049154" cy="952669"/>
              <a:chOff x="587141" y="721895"/>
              <a:chExt cx="1049154" cy="952669"/>
            </a:xfrm>
          </p:grpSpPr>
          <p:sp>
            <p:nvSpPr>
              <p:cNvPr id="30" name="Oval 29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GCCG</a:t>
                </a:r>
                <a:endParaRPr lang="en-US" dirty="0"/>
              </a:p>
            </p:txBody>
          </p:sp>
          <p:sp>
            <p:nvSpPr>
              <p:cNvPr id="31" name="TextBox 30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n8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32" name="Group 31"/>
            <p:cNvGrpSpPr/>
            <p:nvPr/>
          </p:nvGrpSpPr>
          <p:grpSpPr>
            <a:xfrm>
              <a:off x="10355184" y="742352"/>
              <a:ext cx="1049154" cy="952669"/>
              <a:chOff x="587141" y="721895"/>
              <a:chExt cx="1049154" cy="952669"/>
            </a:xfrm>
          </p:grpSpPr>
          <p:sp>
            <p:nvSpPr>
              <p:cNvPr id="33" name="Oval 32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 smtClean="0"/>
                  <a:t>ATATAAC</a:t>
                </a:r>
                <a:endParaRPr lang="en-US" sz="1200" dirty="0"/>
              </a:p>
            </p:txBody>
          </p:sp>
          <p:sp>
            <p:nvSpPr>
              <p:cNvPr id="34" name="TextBox 33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n9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cxnSp>
          <p:nvCxnSpPr>
            <p:cNvPr id="36" name="Straight Arrow Connector 35"/>
            <p:cNvCxnSpPr>
              <a:stCxn id="5" idx="6"/>
              <a:endCxn id="9" idx="2"/>
            </p:cNvCxnSpPr>
            <p:nvPr/>
          </p:nvCxnSpPr>
          <p:spPr>
            <a:xfrm>
              <a:off x="1274542" y="1064798"/>
              <a:ext cx="316031" cy="0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37" name="Straight Arrow Connector 36"/>
            <p:cNvCxnSpPr>
              <a:stCxn id="9" idx="6"/>
              <a:endCxn id="12" idx="2"/>
            </p:cNvCxnSpPr>
            <p:nvPr/>
          </p:nvCxnSpPr>
          <p:spPr>
            <a:xfrm>
              <a:off x="2639727" y="1064798"/>
              <a:ext cx="433136" cy="0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0" name="Straight Arrow Connector 39"/>
            <p:cNvCxnSpPr>
              <a:stCxn id="12" idx="6"/>
              <a:endCxn id="15" idx="2"/>
            </p:cNvCxnSpPr>
            <p:nvPr/>
          </p:nvCxnSpPr>
          <p:spPr>
            <a:xfrm flipV="1">
              <a:off x="4122017" y="505787"/>
              <a:ext cx="491693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3" name="Straight Arrow Connector 42"/>
            <p:cNvCxnSpPr>
              <a:stCxn id="12" idx="6"/>
              <a:endCxn id="18" idx="2"/>
            </p:cNvCxnSpPr>
            <p:nvPr/>
          </p:nvCxnSpPr>
          <p:spPr>
            <a:xfrm>
              <a:off x="4122017" y="1064798"/>
              <a:ext cx="433135" cy="64810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47" name="Straight Arrow Connector 46"/>
            <p:cNvCxnSpPr>
              <a:stCxn id="15" idx="6"/>
              <a:endCxn id="21" idx="2"/>
            </p:cNvCxnSpPr>
            <p:nvPr/>
          </p:nvCxnSpPr>
          <p:spPr>
            <a:xfrm>
              <a:off x="5662864" y="505787"/>
              <a:ext cx="332874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0" name="Straight Arrow Connector 49"/>
            <p:cNvCxnSpPr>
              <a:stCxn id="18" idx="6"/>
              <a:endCxn id="21" idx="2"/>
            </p:cNvCxnSpPr>
            <p:nvPr/>
          </p:nvCxnSpPr>
          <p:spPr>
            <a:xfrm flipV="1">
              <a:off x="5604306" y="1064798"/>
              <a:ext cx="391432" cy="64810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3" name="Straight Arrow Connector 52"/>
            <p:cNvCxnSpPr>
              <a:stCxn id="21" idx="6"/>
              <a:endCxn id="24" idx="2"/>
            </p:cNvCxnSpPr>
            <p:nvPr/>
          </p:nvCxnSpPr>
          <p:spPr>
            <a:xfrm flipV="1">
              <a:off x="7044892" y="535125"/>
              <a:ext cx="356930" cy="529673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56" name="Straight Arrow Connector 55"/>
            <p:cNvCxnSpPr>
              <a:stCxn id="21" idx="6"/>
              <a:endCxn id="30" idx="2"/>
            </p:cNvCxnSpPr>
            <p:nvPr/>
          </p:nvCxnSpPr>
          <p:spPr>
            <a:xfrm>
              <a:off x="7044892" y="1064798"/>
              <a:ext cx="1995636" cy="760111"/>
            </a:xfrm>
            <a:prstGeom prst="straightConnector1">
              <a:avLst/>
            </a:prstGeom>
            <a:ln w="38100">
              <a:headEnd type="triangle"/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1" name="Straight Arrow Connector 60"/>
            <p:cNvCxnSpPr>
              <a:stCxn id="24" idx="6"/>
              <a:endCxn id="27" idx="2"/>
            </p:cNvCxnSpPr>
            <p:nvPr/>
          </p:nvCxnSpPr>
          <p:spPr>
            <a:xfrm>
              <a:off x="8450976" y="535125"/>
              <a:ext cx="391432" cy="0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4" name="Straight Arrow Connector 63"/>
            <p:cNvCxnSpPr>
              <a:stCxn id="24" idx="6"/>
              <a:endCxn id="30" idx="2"/>
            </p:cNvCxnSpPr>
            <p:nvPr/>
          </p:nvCxnSpPr>
          <p:spPr>
            <a:xfrm>
              <a:off x="8450976" y="535125"/>
              <a:ext cx="589552" cy="1289784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7" name="Straight Arrow Connector 66"/>
            <p:cNvCxnSpPr>
              <a:stCxn id="27" idx="6"/>
              <a:endCxn id="33" idx="2"/>
            </p:cNvCxnSpPr>
            <p:nvPr/>
          </p:nvCxnSpPr>
          <p:spPr>
            <a:xfrm>
              <a:off x="9891562" y="535125"/>
              <a:ext cx="463622" cy="529673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1" name="Straight Arrow Connector 70"/>
            <p:cNvCxnSpPr>
              <a:stCxn id="30" idx="6"/>
              <a:endCxn id="33" idx="2"/>
            </p:cNvCxnSpPr>
            <p:nvPr/>
          </p:nvCxnSpPr>
          <p:spPr>
            <a:xfrm flipV="1">
              <a:off x="10089682" y="1064798"/>
              <a:ext cx="265502" cy="7601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45" name="Group 44"/>
          <p:cNvGrpSpPr/>
          <p:nvPr/>
        </p:nvGrpSpPr>
        <p:grpSpPr>
          <a:xfrm>
            <a:off x="297577" y="2680237"/>
            <a:ext cx="11178950" cy="2271791"/>
            <a:chOff x="225388" y="183341"/>
            <a:chExt cx="11178950" cy="2271791"/>
          </a:xfrm>
        </p:grpSpPr>
        <p:grpSp>
          <p:nvGrpSpPr>
            <p:cNvPr id="46" name="Group 45"/>
            <p:cNvGrpSpPr/>
            <p:nvPr/>
          </p:nvGrpSpPr>
          <p:grpSpPr>
            <a:xfrm>
              <a:off x="225388" y="742352"/>
              <a:ext cx="1049154" cy="952669"/>
              <a:chOff x="587141" y="721895"/>
              <a:chExt cx="1049154" cy="952669"/>
            </a:xfrm>
          </p:grpSpPr>
          <p:sp>
            <p:nvSpPr>
              <p:cNvPr id="94" name="Oval 93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CGA</a:t>
                </a:r>
                <a:endParaRPr lang="en-US" dirty="0"/>
              </a:p>
            </p:txBody>
          </p:sp>
          <p:sp>
            <p:nvSpPr>
              <p:cNvPr id="95" name="TextBox 94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n0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48" name="Group 47"/>
            <p:cNvGrpSpPr/>
            <p:nvPr/>
          </p:nvGrpSpPr>
          <p:grpSpPr>
            <a:xfrm>
              <a:off x="1590573" y="742352"/>
              <a:ext cx="1049154" cy="952669"/>
              <a:chOff x="587141" y="721895"/>
              <a:chExt cx="1049154" cy="952669"/>
            </a:xfrm>
          </p:grpSpPr>
          <p:sp>
            <p:nvSpPr>
              <p:cNvPr id="92" name="Oval 91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TTGG</a:t>
                </a:r>
                <a:endParaRPr lang="en-US" dirty="0"/>
              </a:p>
            </p:txBody>
          </p:sp>
          <p:sp>
            <p:nvSpPr>
              <p:cNvPr id="93" name="TextBox 92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n1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49" name="Group 48"/>
            <p:cNvGrpSpPr/>
            <p:nvPr/>
          </p:nvGrpSpPr>
          <p:grpSpPr>
            <a:xfrm>
              <a:off x="3072863" y="742352"/>
              <a:ext cx="1049154" cy="952669"/>
              <a:chOff x="587141" y="721895"/>
              <a:chExt cx="1049154" cy="952669"/>
            </a:xfrm>
          </p:grpSpPr>
          <p:sp>
            <p:nvSpPr>
              <p:cNvPr id="90" name="Oval 89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CCGT</a:t>
                </a:r>
                <a:endParaRPr lang="en-US" dirty="0"/>
              </a:p>
            </p:txBody>
          </p:sp>
          <p:sp>
            <p:nvSpPr>
              <p:cNvPr id="91" name="TextBox 90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n2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4613710" y="183341"/>
              <a:ext cx="1049154" cy="952669"/>
              <a:chOff x="587141" y="721895"/>
              <a:chExt cx="1049154" cy="952669"/>
            </a:xfrm>
          </p:grpSpPr>
          <p:sp>
            <p:nvSpPr>
              <p:cNvPr id="88" name="Oval 87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</a:t>
                </a:r>
                <a:endParaRPr lang="en-US" dirty="0"/>
              </a:p>
            </p:txBody>
          </p:sp>
          <p:sp>
            <p:nvSpPr>
              <p:cNvPr id="89" name="TextBox 88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n3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4555152" y="1390453"/>
              <a:ext cx="1049154" cy="952669"/>
              <a:chOff x="587141" y="721895"/>
              <a:chExt cx="1049154" cy="952669"/>
            </a:xfrm>
          </p:grpSpPr>
          <p:sp>
            <p:nvSpPr>
              <p:cNvPr id="86" name="Oval 85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GT</a:t>
                </a:r>
                <a:endParaRPr lang="en-US" dirty="0"/>
              </a:p>
            </p:txBody>
          </p:sp>
          <p:sp>
            <p:nvSpPr>
              <p:cNvPr id="87" name="TextBox 86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n4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5995738" y="742352"/>
              <a:ext cx="1049154" cy="952669"/>
              <a:chOff x="587141" y="721895"/>
              <a:chExt cx="1049154" cy="952669"/>
            </a:xfrm>
          </p:grpSpPr>
          <p:sp>
            <p:nvSpPr>
              <p:cNvPr id="84" name="Oval 83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/>
                  <a:t>GATAA</a:t>
                </a:r>
                <a:endParaRPr lang="en-US" sz="1600" dirty="0"/>
              </a:p>
            </p:txBody>
          </p:sp>
          <p:sp>
            <p:nvSpPr>
              <p:cNvPr id="85" name="TextBox 84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n5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7401822" y="212679"/>
              <a:ext cx="1049154" cy="952669"/>
              <a:chOff x="587141" y="721895"/>
              <a:chExt cx="1049154" cy="952669"/>
            </a:xfrm>
          </p:grpSpPr>
          <p:sp>
            <p:nvSpPr>
              <p:cNvPr id="82" name="Oval 81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CGG</a:t>
                </a:r>
                <a:endParaRPr lang="en-US" dirty="0"/>
              </a:p>
            </p:txBody>
          </p:sp>
          <p:sp>
            <p:nvSpPr>
              <p:cNvPr id="83" name="TextBox 82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n6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7" name="Group 56"/>
            <p:cNvGrpSpPr/>
            <p:nvPr/>
          </p:nvGrpSpPr>
          <p:grpSpPr>
            <a:xfrm>
              <a:off x="8842408" y="212679"/>
              <a:ext cx="1049154" cy="952669"/>
              <a:chOff x="587141" y="721895"/>
              <a:chExt cx="1049154" cy="952669"/>
            </a:xfrm>
          </p:grpSpPr>
          <p:sp>
            <p:nvSpPr>
              <p:cNvPr id="80" name="Oval 79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ACA</a:t>
                </a:r>
                <a:endParaRPr lang="en-US" dirty="0"/>
              </a:p>
            </p:txBody>
          </p:sp>
          <p:sp>
            <p:nvSpPr>
              <p:cNvPr id="81" name="TextBox 80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n7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8" name="Group 57"/>
            <p:cNvGrpSpPr/>
            <p:nvPr/>
          </p:nvGrpSpPr>
          <p:grpSpPr>
            <a:xfrm>
              <a:off x="9040528" y="1502463"/>
              <a:ext cx="1049154" cy="952669"/>
              <a:chOff x="587141" y="721895"/>
              <a:chExt cx="1049154" cy="952669"/>
            </a:xfrm>
          </p:grpSpPr>
          <p:sp>
            <p:nvSpPr>
              <p:cNvPr id="78" name="Oval 77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GCCG</a:t>
                </a:r>
                <a:endParaRPr lang="en-US" dirty="0"/>
              </a:p>
            </p:txBody>
          </p:sp>
          <p:sp>
            <p:nvSpPr>
              <p:cNvPr id="79" name="TextBox 78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n8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9" name="Group 58"/>
            <p:cNvGrpSpPr/>
            <p:nvPr/>
          </p:nvGrpSpPr>
          <p:grpSpPr>
            <a:xfrm>
              <a:off x="10355184" y="742352"/>
              <a:ext cx="1049154" cy="952669"/>
              <a:chOff x="587141" y="721895"/>
              <a:chExt cx="1049154" cy="952669"/>
            </a:xfrm>
          </p:grpSpPr>
          <p:sp>
            <p:nvSpPr>
              <p:cNvPr id="76" name="Oval 75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 smtClean="0"/>
                  <a:t>ATATAAC</a:t>
                </a:r>
                <a:endParaRPr lang="en-US" sz="1200" dirty="0"/>
              </a:p>
            </p:txBody>
          </p:sp>
          <p:sp>
            <p:nvSpPr>
              <p:cNvPr id="77" name="TextBox 76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n9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cxnSp>
          <p:nvCxnSpPr>
            <p:cNvPr id="60" name="Straight Arrow Connector 59"/>
            <p:cNvCxnSpPr>
              <a:stCxn id="94" idx="6"/>
              <a:endCxn id="92" idx="2"/>
            </p:cNvCxnSpPr>
            <p:nvPr/>
          </p:nvCxnSpPr>
          <p:spPr>
            <a:xfrm>
              <a:off x="1274542" y="1064798"/>
              <a:ext cx="316031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2" name="Straight Arrow Connector 61"/>
            <p:cNvCxnSpPr>
              <a:stCxn id="92" idx="6"/>
              <a:endCxn id="90" idx="2"/>
            </p:cNvCxnSpPr>
            <p:nvPr/>
          </p:nvCxnSpPr>
          <p:spPr>
            <a:xfrm>
              <a:off x="2639727" y="1064798"/>
              <a:ext cx="433136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3" name="Straight Arrow Connector 62"/>
            <p:cNvCxnSpPr>
              <a:stCxn id="90" idx="6"/>
              <a:endCxn id="88" idx="2"/>
            </p:cNvCxnSpPr>
            <p:nvPr/>
          </p:nvCxnSpPr>
          <p:spPr>
            <a:xfrm flipV="1">
              <a:off x="4122017" y="505787"/>
              <a:ext cx="491693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5" name="Straight Arrow Connector 64"/>
            <p:cNvCxnSpPr>
              <a:stCxn id="90" idx="6"/>
              <a:endCxn id="86" idx="2"/>
            </p:cNvCxnSpPr>
            <p:nvPr/>
          </p:nvCxnSpPr>
          <p:spPr>
            <a:xfrm>
              <a:off x="4122017" y="1064798"/>
              <a:ext cx="433135" cy="648101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6" name="Straight Arrow Connector 65"/>
            <p:cNvCxnSpPr>
              <a:stCxn id="88" idx="6"/>
              <a:endCxn id="84" idx="2"/>
            </p:cNvCxnSpPr>
            <p:nvPr/>
          </p:nvCxnSpPr>
          <p:spPr>
            <a:xfrm>
              <a:off x="5662864" y="505787"/>
              <a:ext cx="332874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8" name="Straight Arrow Connector 67"/>
            <p:cNvCxnSpPr>
              <a:stCxn id="86" idx="6"/>
              <a:endCxn id="84" idx="2"/>
            </p:cNvCxnSpPr>
            <p:nvPr/>
          </p:nvCxnSpPr>
          <p:spPr>
            <a:xfrm flipV="1">
              <a:off x="5604306" y="1064798"/>
              <a:ext cx="391432" cy="648101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9" name="Straight Arrow Connector 68"/>
            <p:cNvCxnSpPr>
              <a:stCxn id="84" idx="6"/>
              <a:endCxn id="82" idx="2"/>
            </p:cNvCxnSpPr>
            <p:nvPr/>
          </p:nvCxnSpPr>
          <p:spPr>
            <a:xfrm flipV="1">
              <a:off x="7044892" y="535125"/>
              <a:ext cx="356930" cy="529673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0" name="Straight Arrow Connector 69"/>
            <p:cNvCxnSpPr>
              <a:stCxn id="84" idx="6"/>
              <a:endCxn id="78" idx="2"/>
            </p:cNvCxnSpPr>
            <p:nvPr/>
          </p:nvCxnSpPr>
          <p:spPr>
            <a:xfrm>
              <a:off x="7044892" y="1064798"/>
              <a:ext cx="1995636" cy="760111"/>
            </a:xfrm>
            <a:prstGeom prst="straightConnector1">
              <a:avLst/>
            </a:prstGeom>
            <a:ln w="38100">
              <a:headEnd type="triangle"/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2" name="Straight Arrow Connector 71"/>
            <p:cNvCxnSpPr>
              <a:stCxn id="82" idx="6"/>
              <a:endCxn id="80" idx="2"/>
            </p:cNvCxnSpPr>
            <p:nvPr/>
          </p:nvCxnSpPr>
          <p:spPr>
            <a:xfrm>
              <a:off x="8450976" y="535125"/>
              <a:ext cx="391432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3" name="Straight Arrow Connector 72"/>
            <p:cNvCxnSpPr>
              <a:stCxn id="82" idx="6"/>
              <a:endCxn id="78" idx="2"/>
            </p:cNvCxnSpPr>
            <p:nvPr/>
          </p:nvCxnSpPr>
          <p:spPr>
            <a:xfrm>
              <a:off x="8450976" y="535125"/>
              <a:ext cx="589552" cy="1289784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4" name="Straight Arrow Connector 73"/>
            <p:cNvCxnSpPr>
              <a:stCxn id="80" idx="6"/>
              <a:endCxn id="76" idx="2"/>
            </p:cNvCxnSpPr>
            <p:nvPr/>
          </p:nvCxnSpPr>
          <p:spPr>
            <a:xfrm>
              <a:off x="9891562" y="535125"/>
              <a:ext cx="463622" cy="529673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5" name="Straight Arrow Connector 74"/>
            <p:cNvCxnSpPr>
              <a:stCxn id="78" idx="6"/>
              <a:endCxn id="76" idx="2"/>
            </p:cNvCxnSpPr>
            <p:nvPr/>
          </p:nvCxnSpPr>
          <p:spPr>
            <a:xfrm flipV="1">
              <a:off x="10089682" y="1064798"/>
              <a:ext cx="265502" cy="7601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</p:spTree>
    <p:extLst>
      <p:ext uri="{BB962C8B-B14F-4D97-AF65-F5344CB8AC3E}">
        <p14:creationId xmlns:p14="http://schemas.microsoft.com/office/powerpoint/2010/main" val="897046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338529" y="362368"/>
            <a:ext cx="11178950" cy="2271791"/>
            <a:chOff x="225388" y="183341"/>
            <a:chExt cx="11178950" cy="2271791"/>
          </a:xfrm>
        </p:grpSpPr>
        <p:grpSp>
          <p:nvGrpSpPr>
            <p:cNvPr id="5" name="Group 4"/>
            <p:cNvGrpSpPr/>
            <p:nvPr/>
          </p:nvGrpSpPr>
          <p:grpSpPr>
            <a:xfrm>
              <a:off x="225388" y="742352"/>
              <a:ext cx="1049154" cy="952669"/>
              <a:chOff x="587141" y="721895"/>
              <a:chExt cx="1049154" cy="952669"/>
            </a:xfrm>
          </p:grpSpPr>
          <p:sp>
            <p:nvSpPr>
              <p:cNvPr id="45" name="Oval 44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CGA</a:t>
                </a:r>
                <a:endParaRPr lang="en-US" dirty="0"/>
              </a:p>
            </p:txBody>
          </p:sp>
          <p:sp>
            <p:nvSpPr>
              <p:cNvPr id="46" name="TextBox 45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n0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6" name="Group 5"/>
            <p:cNvGrpSpPr/>
            <p:nvPr/>
          </p:nvGrpSpPr>
          <p:grpSpPr>
            <a:xfrm>
              <a:off x="1590573" y="742352"/>
              <a:ext cx="1049154" cy="952669"/>
              <a:chOff x="587141" y="721895"/>
              <a:chExt cx="1049154" cy="952669"/>
            </a:xfrm>
          </p:grpSpPr>
          <p:sp>
            <p:nvSpPr>
              <p:cNvPr id="43" name="Oval 42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TTGG</a:t>
                </a:r>
                <a:endParaRPr lang="en-US" dirty="0"/>
              </a:p>
            </p:txBody>
          </p:sp>
          <p:sp>
            <p:nvSpPr>
              <p:cNvPr id="44" name="TextBox 43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n1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7" name="Group 6"/>
            <p:cNvGrpSpPr/>
            <p:nvPr/>
          </p:nvGrpSpPr>
          <p:grpSpPr>
            <a:xfrm>
              <a:off x="3072863" y="742352"/>
              <a:ext cx="1049154" cy="952669"/>
              <a:chOff x="587141" y="721895"/>
              <a:chExt cx="1049154" cy="952669"/>
            </a:xfrm>
          </p:grpSpPr>
          <p:sp>
            <p:nvSpPr>
              <p:cNvPr id="41" name="Oval 40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CCGT</a:t>
                </a:r>
                <a:endParaRPr lang="en-US" dirty="0"/>
              </a:p>
            </p:txBody>
          </p:sp>
          <p:sp>
            <p:nvSpPr>
              <p:cNvPr id="42" name="TextBox 41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n2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8" name="Group 7"/>
            <p:cNvGrpSpPr/>
            <p:nvPr/>
          </p:nvGrpSpPr>
          <p:grpSpPr>
            <a:xfrm>
              <a:off x="4613710" y="183341"/>
              <a:ext cx="1049154" cy="952669"/>
              <a:chOff x="587141" y="721895"/>
              <a:chExt cx="1049154" cy="952669"/>
            </a:xfrm>
          </p:grpSpPr>
          <p:sp>
            <p:nvSpPr>
              <p:cNvPr id="39" name="Oval 38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</a:t>
                </a:r>
                <a:endParaRPr lang="en-US" dirty="0"/>
              </a:p>
            </p:txBody>
          </p:sp>
          <p:sp>
            <p:nvSpPr>
              <p:cNvPr id="40" name="TextBox 39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n3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9" name="Group 8"/>
            <p:cNvGrpSpPr/>
            <p:nvPr/>
          </p:nvGrpSpPr>
          <p:grpSpPr>
            <a:xfrm>
              <a:off x="4555152" y="1390453"/>
              <a:ext cx="1049154" cy="952669"/>
              <a:chOff x="587141" y="721895"/>
              <a:chExt cx="1049154" cy="952669"/>
            </a:xfrm>
          </p:grpSpPr>
          <p:sp>
            <p:nvSpPr>
              <p:cNvPr id="37" name="Oval 36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GT</a:t>
                </a:r>
                <a:endParaRPr lang="en-US" dirty="0"/>
              </a:p>
            </p:txBody>
          </p:sp>
          <p:sp>
            <p:nvSpPr>
              <p:cNvPr id="38" name="TextBox 37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n4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0" name="Group 9"/>
            <p:cNvGrpSpPr/>
            <p:nvPr/>
          </p:nvGrpSpPr>
          <p:grpSpPr>
            <a:xfrm>
              <a:off x="5995738" y="742352"/>
              <a:ext cx="1049154" cy="952669"/>
              <a:chOff x="587141" y="721895"/>
              <a:chExt cx="1049154" cy="952669"/>
            </a:xfrm>
          </p:grpSpPr>
          <p:sp>
            <p:nvSpPr>
              <p:cNvPr id="35" name="Oval 34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/>
                  <a:t>GATAA</a:t>
                </a:r>
                <a:endParaRPr lang="en-US" sz="1600" dirty="0"/>
              </a:p>
            </p:txBody>
          </p:sp>
          <p:sp>
            <p:nvSpPr>
              <p:cNvPr id="36" name="TextBox 35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n5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7401822" y="212679"/>
              <a:ext cx="1049154" cy="952669"/>
              <a:chOff x="587141" y="721895"/>
              <a:chExt cx="1049154" cy="952669"/>
            </a:xfrm>
          </p:grpSpPr>
          <p:sp>
            <p:nvSpPr>
              <p:cNvPr id="33" name="Oval 32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CGG</a:t>
                </a:r>
                <a:endParaRPr lang="en-US" dirty="0"/>
              </a:p>
            </p:txBody>
          </p:sp>
          <p:sp>
            <p:nvSpPr>
              <p:cNvPr id="34" name="TextBox 33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n6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2" name="Group 11"/>
            <p:cNvGrpSpPr/>
            <p:nvPr/>
          </p:nvGrpSpPr>
          <p:grpSpPr>
            <a:xfrm>
              <a:off x="8842408" y="212679"/>
              <a:ext cx="1049154" cy="952669"/>
              <a:chOff x="587141" y="721895"/>
              <a:chExt cx="1049154" cy="952669"/>
            </a:xfrm>
          </p:grpSpPr>
          <p:sp>
            <p:nvSpPr>
              <p:cNvPr id="31" name="Oval 30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ACA</a:t>
                </a:r>
                <a:endParaRPr lang="en-US" dirty="0"/>
              </a:p>
            </p:txBody>
          </p:sp>
          <p:sp>
            <p:nvSpPr>
              <p:cNvPr id="32" name="TextBox 31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n7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9040528" y="1502463"/>
              <a:ext cx="1049154" cy="952669"/>
              <a:chOff x="587141" y="721895"/>
              <a:chExt cx="1049154" cy="952669"/>
            </a:xfrm>
          </p:grpSpPr>
          <p:sp>
            <p:nvSpPr>
              <p:cNvPr id="29" name="Oval 28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GCCG</a:t>
                </a:r>
                <a:endParaRPr lang="en-US" dirty="0"/>
              </a:p>
            </p:txBody>
          </p:sp>
          <p:sp>
            <p:nvSpPr>
              <p:cNvPr id="30" name="TextBox 29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n8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4" name="Group 13"/>
            <p:cNvGrpSpPr/>
            <p:nvPr/>
          </p:nvGrpSpPr>
          <p:grpSpPr>
            <a:xfrm>
              <a:off x="10355184" y="742352"/>
              <a:ext cx="1049154" cy="952669"/>
              <a:chOff x="587141" y="721895"/>
              <a:chExt cx="1049154" cy="952669"/>
            </a:xfrm>
          </p:grpSpPr>
          <p:sp>
            <p:nvSpPr>
              <p:cNvPr id="27" name="Oval 26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 smtClean="0"/>
                  <a:t>ATATAAC</a:t>
                </a:r>
                <a:endParaRPr lang="en-US" sz="1200" dirty="0"/>
              </a:p>
            </p:txBody>
          </p:sp>
          <p:sp>
            <p:nvSpPr>
              <p:cNvPr id="28" name="TextBox 27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n9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cxnSp>
          <p:nvCxnSpPr>
            <p:cNvPr id="15" name="Straight Arrow Connector 14"/>
            <p:cNvCxnSpPr>
              <a:stCxn id="45" idx="6"/>
              <a:endCxn id="43" idx="2"/>
            </p:cNvCxnSpPr>
            <p:nvPr/>
          </p:nvCxnSpPr>
          <p:spPr>
            <a:xfrm>
              <a:off x="1274542" y="1064798"/>
              <a:ext cx="316031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6" name="Straight Arrow Connector 15"/>
            <p:cNvCxnSpPr>
              <a:stCxn id="43" idx="6"/>
              <a:endCxn id="41" idx="2"/>
            </p:cNvCxnSpPr>
            <p:nvPr/>
          </p:nvCxnSpPr>
          <p:spPr>
            <a:xfrm>
              <a:off x="2639727" y="1064798"/>
              <a:ext cx="433136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7" name="Straight Arrow Connector 16"/>
            <p:cNvCxnSpPr>
              <a:stCxn id="41" idx="6"/>
              <a:endCxn id="39" idx="2"/>
            </p:cNvCxnSpPr>
            <p:nvPr/>
          </p:nvCxnSpPr>
          <p:spPr>
            <a:xfrm flipV="1">
              <a:off x="4122017" y="505787"/>
              <a:ext cx="491693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" name="Straight Arrow Connector 17"/>
            <p:cNvCxnSpPr>
              <a:stCxn id="41" idx="6"/>
              <a:endCxn id="37" idx="2"/>
            </p:cNvCxnSpPr>
            <p:nvPr/>
          </p:nvCxnSpPr>
          <p:spPr>
            <a:xfrm>
              <a:off x="4122017" y="1064798"/>
              <a:ext cx="433135" cy="648101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" name="Straight Arrow Connector 18"/>
            <p:cNvCxnSpPr>
              <a:stCxn id="39" idx="6"/>
              <a:endCxn id="35" idx="2"/>
            </p:cNvCxnSpPr>
            <p:nvPr/>
          </p:nvCxnSpPr>
          <p:spPr>
            <a:xfrm>
              <a:off x="5662864" y="505787"/>
              <a:ext cx="332874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" name="Straight Arrow Connector 19"/>
            <p:cNvCxnSpPr>
              <a:stCxn id="37" idx="6"/>
              <a:endCxn id="35" idx="2"/>
            </p:cNvCxnSpPr>
            <p:nvPr/>
          </p:nvCxnSpPr>
          <p:spPr>
            <a:xfrm flipV="1">
              <a:off x="5604306" y="1064798"/>
              <a:ext cx="391432" cy="648101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" name="Straight Arrow Connector 20"/>
            <p:cNvCxnSpPr>
              <a:stCxn id="35" idx="6"/>
              <a:endCxn id="33" idx="2"/>
            </p:cNvCxnSpPr>
            <p:nvPr/>
          </p:nvCxnSpPr>
          <p:spPr>
            <a:xfrm flipV="1">
              <a:off x="7044892" y="535125"/>
              <a:ext cx="356930" cy="529673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2" name="Straight Arrow Connector 21"/>
            <p:cNvCxnSpPr>
              <a:stCxn id="35" idx="6"/>
              <a:endCxn id="29" idx="2"/>
            </p:cNvCxnSpPr>
            <p:nvPr/>
          </p:nvCxnSpPr>
          <p:spPr>
            <a:xfrm>
              <a:off x="7044892" y="1064798"/>
              <a:ext cx="1995636" cy="760111"/>
            </a:xfrm>
            <a:prstGeom prst="straightConnector1">
              <a:avLst/>
            </a:prstGeom>
            <a:ln w="38100">
              <a:solidFill>
                <a:schemeClr val="accent1"/>
              </a:solidFill>
              <a:headEnd type="triangle"/>
              <a:tailEnd type="non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3" name="Straight Arrow Connector 22"/>
            <p:cNvCxnSpPr>
              <a:stCxn id="33" idx="6"/>
              <a:endCxn id="31" idx="2"/>
            </p:cNvCxnSpPr>
            <p:nvPr/>
          </p:nvCxnSpPr>
          <p:spPr>
            <a:xfrm>
              <a:off x="8450976" y="535125"/>
              <a:ext cx="391432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4" name="Straight Arrow Connector 23"/>
            <p:cNvCxnSpPr>
              <a:stCxn id="33" idx="6"/>
              <a:endCxn id="29" idx="2"/>
            </p:cNvCxnSpPr>
            <p:nvPr/>
          </p:nvCxnSpPr>
          <p:spPr>
            <a:xfrm>
              <a:off x="8450976" y="535125"/>
              <a:ext cx="589552" cy="1289784"/>
            </a:xfrm>
            <a:prstGeom prst="straightConnector1">
              <a:avLst/>
            </a:prstGeom>
            <a:ln w="38100">
              <a:solidFill>
                <a:schemeClr val="accent1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5" name="Straight Arrow Connector 24"/>
            <p:cNvCxnSpPr>
              <a:stCxn id="31" idx="6"/>
              <a:endCxn id="27" idx="2"/>
            </p:cNvCxnSpPr>
            <p:nvPr/>
          </p:nvCxnSpPr>
          <p:spPr>
            <a:xfrm>
              <a:off x="9891562" y="535125"/>
              <a:ext cx="463622" cy="529673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6" name="Straight Arrow Connector 25"/>
            <p:cNvCxnSpPr>
              <a:stCxn id="29" idx="6"/>
              <a:endCxn id="27" idx="2"/>
            </p:cNvCxnSpPr>
            <p:nvPr/>
          </p:nvCxnSpPr>
          <p:spPr>
            <a:xfrm flipV="1">
              <a:off x="10089682" y="1064798"/>
              <a:ext cx="265502" cy="7601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cxnSp>
        <p:nvCxnSpPr>
          <p:cNvPr id="48" name="Straight Arrow Connector 47"/>
          <p:cNvCxnSpPr/>
          <p:nvPr/>
        </p:nvCxnSpPr>
        <p:spPr>
          <a:xfrm flipV="1">
            <a:off x="7121293" y="613602"/>
            <a:ext cx="345926" cy="486440"/>
          </a:xfrm>
          <a:prstGeom prst="straightConnector1">
            <a:avLst/>
          </a:prstGeom>
          <a:ln w="38100">
            <a:solidFill>
              <a:schemeClr val="accent1"/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085088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3"/>
          <p:cNvGrpSpPr/>
          <p:nvPr/>
        </p:nvGrpSpPr>
        <p:grpSpPr>
          <a:xfrm>
            <a:off x="338529" y="362368"/>
            <a:ext cx="11178950" cy="2271791"/>
            <a:chOff x="225388" y="183341"/>
            <a:chExt cx="11178950" cy="2271791"/>
          </a:xfrm>
        </p:grpSpPr>
        <p:grpSp>
          <p:nvGrpSpPr>
            <p:cNvPr id="5" name="Group 4"/>
            <p:cNvGrpSpPr/>
            <p:nvPr/>
          </p:nvGrpSpPr>
          <p:grpSpPr>
            <a:xfrm>
              <a:off x="225388" y="742352"/>
              <a:ext cx="1049154" cy="952669"/>
              <a:chOff x="587141" y="721895"/>
              <a:chExt cx="1049154" cy="952669"/>
            </a:xfrm>
          </p:grpSpPr>
          <p:sp>
            <p:nvSpPr>
              <p:cNvPr id="45" name="Oval 44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CGA</a:t>
                </a:r>
                <a:endParaRPr lang="en-US" dirty="0"/>
              </a:p>
            </p:txBody>
          </p:sp>
          <p:sp>
            <p:nvSpPr>
              <p:cNvPr id="46" name="TextBox 45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n0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6" name="Group 5"/>
            <p:cNvGrpSpPr/>
            <p:nvPr/>
          </p:nvGrpSpPr>
          <p:grpSpPr>
            <a:xfrm>
              <a:off x="1590573" y="742352"/>
              <a:ext cx="1049154" cy="952669"/>
              <a:chOff x="587141" y="721895"/>
              <a:chExt cx="1049154" cy="952669"/>
            </a:xfrm>
          </p:grpSpPr>
          <p:sp>
            <p:nvSpPr>
              <p:cNvPr id="43" name="Oval 42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TTGG</a:t>
                </a:r>
                <a:endParaRPr lang="en-US" dirty="0"/>
              </a:p>
            </p:txBody>
          </p:sp>
          <p:sp>
            <p:nvSpPr>
              <p:cNvPr id="44" name="TextBox 43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n1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7" name="Group 6"/>
            <p:cNvGrpSpPr/>
            <p:nvPr/>
          </p:nvGrpSpPr>
          <p:grpSpPr>
            <a:xfrm>
              <a:off x="3072863" y="742352"/>
              <a:ext cx="1049154" cy="952669"/>
              <a:chOff x="587141" y="721895"/>
              <a:chExt cx="1049154" cy="952669"/>
            </a:xfrm>
          </p:grpSpPr>
          <p:sp>
            <p:nvSpPr>
              <p:cNvPr id="41" name="Oval 40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CCGT</a:t>
                </a:r>
                <a:endParaRPr lang="en-US" dirty="0"/>
              </a:p>
            </p:txBody>
          </p:sp>
          <p:sp>
            <p:nvSpPr>
              <p:cNvPr id="42" name="TextBox 41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n2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8" name="Group 7"/>
            <p:cNvGrpSpPr/>
            <p:nvPr/>
          </p:nvGrpSpPr>
          <p:grpSpPr>
            <a:xfrm>
              <a:off x="4613710" y="183341"/>
              <a:ext cx="1049154" cy="952669"/>
              <a:chOff x="587141" y="721895"/>
              <a:chExt cx="1049154" cy="952669"/>
            </a:xfrm>
          </p:grpSpPr>
          <p:sp>
            <p:nvSpPr>
              <p:cNvPr id="39" name="Oval 38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</a:t>
                </a:r>
                <a:endParaRPr lang="en-US" dirty="0"/>
              </a:p>
            </p:txBody>
          </p:sp>
          <p:sp>
            <p:nvSpPr>
              <p:cNvPr id="40" name="TextBox 39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n3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9" name="Group 8"/>
            <p:cNvGrpSpPr/>
            <p:nvPr/>
          </p:nvGrpSpPr>
          <p:grpSpPr>
            <a:xfrm>
              <a:off x="4555152" y="1390453"/>
              <a:ext cx="1049154" cy="952669"/>
              <a:chOff x="587141" y="721895"/>
              <a:chExt cx="1049154" cy="952669"/>
            </a:xfrm>
          </p:grpSpPr>
          <p:sp>
            <p:nvSpPr>
              <p:cNvPr id="37" name="Oval 36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GT</a:t>
                </a:r>
                <a:endParaRPr lang="en-US" dirty="0"/>
              </a:p>
            </p:txBody>
          </p:sp>
          <p:sp>
            <p:nvSpPr>
              <p:cNvPr id="38" name="TextBox 37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n4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0" name="Group 9"/>
            <p:cNvGrpSpPr/>
            <p:nvPr/>
          </p:nvGrpSpPr>
          <p:grpSpPr>
            <a:xfrm>
              <a:off x="5995738" y="742352"/>
              <a:ext cx="1049154" cy="952669"/>
              <a:chOff x="587141" y="721895"/>
              <a:chExt cx="1049154" cy="952669"/>
            </a:xfrm>
          </p:grpSpPr>
          <p:sp>
            <p:nvSpPr>
              <p:cNvPr id="35" name="Oval 34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/>
                  <a:t>GATAA</a:t>
                </a:r>
                <a:endParaRPr lang="en-US" sz="1600" dirty="0"/>
              </a:p>
            </p:txBody>
          </p:sp>
          <p:sp>
            <p:nvSpPr>
              <p:cNvPr id="36" name="TextBox 35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n5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1" name="Group 10"/>
            <p:cNvGrpSpPr/>
            <p:nvPr/>
          </p:nvGrpSpPr>
          <p:grpSpPr>
            <a:xfrm>
              <a:off x="7401822" y="212679"/>
              <a:ext cx="1049154" cy="952669"/>
              <a:chOff x="587141" y="721895"/>
              <a:chExt cx="1049154" cy="952669"/>
            </a:xfrm>
          </p:grpSpPr>
          <p:sp>
            <p:nvSpPr>
              <p:cNvPr id="33" name="Oval 32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CGG</a:t>
                </a:r>
                <a:endParaRPr lang="en-US" dirty="0"/>
              </a:p>
            </p:txBody>
          </p:sp>
          <p:sp>
            <p:nvSpPr>
              <p:cNvPr id="34" name="TextBox 33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n6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2" name="Group 11"/>
            <p:cNvGrpSpPr/>
            <p:nvPr/>
          </p:nvGrpSpPr>
          <p:grpSpPr>
            <a:xfrm>
              <a:off x="8842408" y="212679"/>
              <a:ext cx="1049154" cy="952669"/>
              <a:chOff x="587141" y="721895"/>
              <a:chExt cx="1049154" cy="952669"/>
            </a:xfrm>
          </p:grpSpPr>
          <p:sp>
            <p:nvSpPr>
              <p:cNvPr id="31" name="Oval 30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ACA</a:t>
                </a:r>
                <a:endParaRPr lang="en-US" dirty="0"/>
              </a:p>
            </p:txBody>
          </p:sp>
          <p:sp>
            <p:nvSpPr>
              <p:cNvPr id="32" name="TextBox 31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n7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3" name="Group 12"/>
            <p:cNvGrpSpPr/>
            <p:nvPr/>
          </p:nvGrpSpPr>
          <p:grpSpPr>
            <a:xfrm>
              <a:off x="9040528" y="1502463"/>
              <a:ext cx="1049154" cy="952669"/>
              <a:chOff x="587141" y="721895"/>
              <a:chExt cx="1049154" cy="952669"/>
            </a:xfrm>
          </p:grpSpPr>
          <p:sp>
            <p:nvSpPr>
              <p:cNvPr id="29" name="Oval 28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GCCG</a:t>
                </a:r>
                <a:endParaRPr lang="en-US" dirty="0"/>
              </a:p>
            </p:txBody>
          </p:sp>
          <p:sp>
            <p:nvSpPr>
              <p:cNvPr id="30" name="TextBox 29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n8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14" name="Group 13"/>
            <p:cNvGrpSpPr/>
            <p:nvPr/>
          </p:nvGrpSpPr>
          <p:grpSpPr>
            <a:xfrm>
              <a:off x="10355184" y="742352"/>
              <a:ext cx="1049154" cy="952669"/>
              <a:chOff x="587141" y="721895"/>
              <a:chExt cx="1049154" cy="952669"/>
            </a:xfrm>
          </p:grpSpPr>
          <p:sp>
            <p:nvSpPr>
              <p:cNvPr id="27" name="Oval 26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 smtClean="0"/>
                  <a:t>ATATAAC</a:t>
                </a:r>
                <a:endParaRPr lang="en-US" sz="1200" dirty="0"/>
              </a:p>
            </p:txBody>
          </p:sp>
          <p:sp>
            <p:nvSpPr>
              <p:cNvPr id="28" name="TextBox 27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n9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cxnSp>
          <p:nvCxnSpPr>
            <p:cNvPr id="15" name="Straight Arrow Connector 14"/>
            <p:cNvCxnSpPr>
              <a:stCxn id="45" idx="6"/>
              <a:endCxn id="43" idx="2"/>
            </p:cNvCxnSpPr>
            <p:nvPr/>
          </p:nvCxnSpPr>
          <p:spPr>
            <a:xfrm>
              <a:off x="1274542" y="1064798"/>
              <a:ext cx="316031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6" name="Straight Arrow Connector 15"/>
            <p:cNvCxnSpPr>
              <a:stCxn id="43" idx="6"/>
              <a:endCxn id="41" idx="2"/>
            </p:cNvCxnSpPr>
            <p:nvPr/>
          </p:nvCxnSpPr>
          <p:spPr>
            <a:xfrm>
              <a:off x="2639727" y="1064798"/>
              <a:ext cx="433136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7" name="Straight Arrow Connector 16"/>
            <p:cNvCxnSpPr>
              <a:stCxn id="41" idx="6"/>
              <a:endCxn id="39" idx="2"/>
            </p:cNvCxnSpPr>
            <p:nvPr/>
          </p:nvCxnSpPr>
          <p:spPr>
            <a:xfrm flipV="1">
              <a:off x="4122017" y="505787"/>
              <a:ext cx="491693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8" name="Straight Arrow Connector 17"/>
            <p:cNvCxnSpPr>
              <a:stCxn id="41" idx="6"/>
              <a:endCxn id="37" idx="2"/>
            </p:cNvCxnSpPr>
            <p:nvPr/>
          </p:nvCxnSpPr>
          <p:spPr>
            <a:xfrm>
              <a:off x="4122017" y="1064798"/>
              <a:ext cx="433135" cy="648101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9" name="Straight Arrow Connector 18"/>
            <p:cNvCxnSpPr>
              <a:stCxn id="39" idx="6"/>
              <a:endCxn id="35" idx="2"/>
            </p:cNvCxnSpPr>
            <p:nvPr/>
          </p:nvCxnSpPr>
          <p:spPr>
            <a:xfrm>
              <a:off x="5662864" y="505787"/>
              <a:ext cx="332874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0" name="Straight Arrow Connector 19"/>
            <p:cNvCxnSpPr>
              <a:stCxn id="37" idx="6"/>
              <a:endCxn id="35" idx="2"/>
            </p:cNvCxnSpPr>
            <p:nvPr/>
          </p:nvCxnSpPr>
          <p:spPr>
            <a:xfrm flipV="1">
              <a:off x="5604306" y="1064798"/>
              <a:ext cx="391432" cy="648101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1" name="Straight Arrow Connector 20"/>
            <p:cNvCxnSpPr>
              <a:stCxn id="35" idx="6"/>
              <a:endCxn id="33" idx="2"/>
            </p:cNvCxnSpPr>
            <p:nvPr/>
          </p:nvCxnSpPr>
          <p:spPr>
            <a:xfrm flipV="1">
              <a:off x="7044892" y="535125"/>
              <a:ext cx="356930" cy="529673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4" name="Straight Arrow Connector 23"/>
            <p:cNvCxnSpPr>
              <a:stCxn id="33" idx="6"/>
              <a:endCxn id="29" idx="2"/>
            </p:cNvCxnSpPr>
            <p:nvPr/>
          </p:nvCxnSpPr>
          <p:spPr>
            <a:xfrm>
              <a:off x="8450976" y="535125"/>
              <a:ext cx="589552" cy="1289784"/>
            </a:xfrm>
            <a:prstGeom prst="straightConnector1">
              <a:avLst/>
            </a:prstGeom>
            <a:ln w="38100">
              <a:solidFill>
                <a:schemeClr val="accent1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5" name="Straight Arrow Connector 24"/>
            <p:cNvCxnSpPr>
              <a:stCxn id="31" idx="6"/>
              <a:endCxn id="27" idx="2"/>
            </p:cNvCxnSpPr>
            <p:nvPr/>
          </p:nvCxnSpPr>
          <p:spPr>
            <a:xfrm>
              <a:off x="9891562" y="535125"/>
              <a:ext cx="463622" cy="529673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26" name="Straight Arrow Connector 25"/>
            <p:cNvCxnSpPr>
              <a:stCxn id="29" idx="6"/>
              <a:endCxn id="27" idx="2"/>
            </p:cNvCxnSpPr>
            <p:nvPr/>
          </p:nvCxnSpPr>
          <p:spPr>
            <a:xfrm flipV="1">
              <a:off x="10089682" y="1064798"/>
              <a:ext cx="265502" cy="7601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47" name="Group 46"/>
          <p:cNvGrpSpPr/>
          <p:nvPr/>
        </p:nvGrpSpPr>
        <p:grpSpPr>
          <a:xfrm>
            <a:off x="519403" y="3424512"/>
            <a:ext cx="11178950" cy="2271791"/>
            <a:chOff x="225388" y="183341"/>
            <a:chExt cx="11178950" cy="2271791"/>
          </a:xfrm>
        </p:grpSpPr>
        <p:grpSp>
          <p:nvGrpSpPr>
            <p:cNvPr id="49" name="Group 48"/>
            <p:cNvGrpSpPr/>
            <p:nvPr/>
          </p:nvGrpSpPr>
          <p:grpSpPr>
            <a:xfrm>
              <a:off x="225388" y="742352"/>
              <a:ext cx="1049154" cy="952669"/>
              <a:chOff x="587141" y="721895"/>
              <a:chExt cx="1049154" cy="952669"/>
            </a:xfrm>
          </p:grpSpPr>
          <p:sp>
            <p:nvSpPr>
              <p:cNvPr id="89" name="Oval 88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CGA</a:t>
                </a:r>
                <a:endParaRPr lang="en-US" dirty="0"/>
              </a:p>
            </p:txBody>
          </p:sp>
          <p:sp>
            <p:nvSpPr>
              <p:cNvPr id="90" name="TextBox 89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n0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0" name="Group 49"/>
            <p:cNvGrpSpPr/>
            <p:nvPr/>
          </p:nvGrpSpPr>
          <p:grpSpPr>
            <a:xfrm>
              <a:off x="1590573" y="742352"/>
              <a:ext cx="1049154" cy="952669"/>
              <a:chOff x="587141" y="721895"/>
              <a:chExt cx="1049154" cy="952669"/>
            </a:xfrm>
          </p:grpSpPr>
          <p:sp>
            <p:nvSpPr>
              <p:cNvPr id="87" name="Oval 86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TTGG</a:t>
                </a:r>
                <a:endParaRPr lang="en-US" dirty="0"/>
              </a:p>
            </p:txBody>
          </p:sp>
          <p:sp>
            <p:nvSpPr>
              <p:cNvPr id="88" name="TextBox 87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n1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1" name="Group 50"/>
            <p:cNvGrpSpPr/>
            <p:nvPr/>
          </p:nvGrpSpPr>
          <p:grpSpPr>
            <a:xfrm>
              <a:off x="3072863" y="742352"/>
              <a:ext cx="1049154" cy="952669"/>
              <a:chOff x="587141" y="721895"/>
              <a:chExt cx="1049154" cy="952669"/>
            </a:xfrm>
          </p:grpSpPr>
          <p:sp>
            <p:nvSpPr>
              <p:cNvPr id="85" name="Oval 84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CCGT</a:t>
                </a:r>
                <a:endParaRPr lang="en-US" dirty="0"/>
              </a:p>
            </p:txBody>
          </p:sp>
          <p:sp>
            <p:nvSpPr>
              <p:cNvPr id="86" name="TextBox 85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n2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2" name="Group 51"/>
            <p:cNvGrpSpPr/>
            <p:nvPr/>
          </p:nvGrpSpPr>
          <p:grpSpPr>
            <a:xfrm>
              <a:off x="4613710" y="183341"/>
              <a:ext cx="1049154" cy="952669"/>
              <a:chOff x="587141" y="721895"/>
              <a:chExt cx="1049154" cy="952669"/>
            </a:xfrm>
          </p:grpSpPr>
          <p:sp>
            <p:nvSpPr>
              <p:cNvPr id="83" name="Oval 82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</a:t>
                </a:r>
                <a:endParaRPr lang="en-US" dirty="0"/>
              </a:p>
            </p:txBody>
          </p:sp>
          <p:sp>
            <p:nvSpPr>
              <p:cNvPr id="84" name="TextBox 83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n3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3" name="Group 52"/>
            <p:cNvGrpSpPr/>
            <p:nvPr/>
          </p:nvGrpSpPr>
          <p:grpSpPr>
            <a:xfrm>
              <a:off x="4555152" y="1390453"/>
              <a:ext cx="1049154" cy="952669"/>
              <a:chOff x="587141" y="721895"/>
              <a:chExt cx="1049154" cy="952669"/>
            </a:xfrm>
          </p:grpSpPr>
          <p:sp>
            <p:nvSpPr>
              <p:cNvPr id="81" name="Oval 80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GT</a:t>
                </a:r>
                <a:endParaRPr lang="en-US" dirty="0"/>
              </a:p>
            </p:txBody>
          </p:sp>
          <p:sp>
            <p:nvSpPr>
              <p:cNvPr id="82" name="TextBox 81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n4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4" name="Group 53"/>
            <p:cNvGrpSpPr/>
            <p:nvPr/>
          </p:nvGrpSpPr>
          <p:grpSpPr>
            <a:xfrm>
              <a:off x="5995738" y="742352"/>
              <a:ext cx="1049154" cy="952669"/>
              <a:chOff x="587141" y="721895"/>
              <a:chExt cx="1049154" cy="952669"/>
            </a:xfrm>
          </p:grpSpPr>
          <p:sp>
            <p:nvSpPr>
              <p:cNvPr id="79" name="Oval 78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600" dirty="0" smtClean="0"/>
                  <a:t>GATAA</a:t>
                </a:r>
                <a:endParaRPr lang="en-US" sz="1600" dirty="0"/>
              </a:p>
            </p:txBody>
          </p:sp>
          <p:sp>
            <p:nvSpPr>
              <p:cNvPr id="80" name="TextBox 79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n5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5" name="Group 54"/>
            <p:cNvGrpSpPr/>
            <p:nvPr/>
          </p:nvGrpSpPr>
          <p:grpSpPr>
            <a:xfrm>
              <a:off x="7401822" y="212679"/>
              <a:ext cx="1049154" cy="952669"/>
              <a:chOff x="587141" y="721895"/>
              <a:chExt cx="1049154" cy="952669"/>
            </a:xfrm>
          </p:grpSpPr>
          <p:sp>
            <p:nvSpPr>
              <p:cNvPr id="77" name="Oval 76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CGG</a:t>
                </a:r>
                <a:endParaRPr lang="en-US" dirty="0"/>
              </a:p>
            </p:txBody>
          </p:sp>
          <p:sp>
            <p:nvSpPr>
              <p:cNvPr id="78" name="TextBox 77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n6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6" name="Group 55"/>
            <p:cNvGrpSpPr/>
            <p:nvPr/>
          </p:nvGrpSpPr>
          <p:grpSpPr>
            <a:xfrm>
              <a:off x="8842408" y="212679"/>
              <a:ext cx="1049154" cy="952669"/>
              <a:chOff x="587141" y="721895"/>
              <a:chExt cx="1049154" cy="952669"/>
            </a:xfrm>
          </p:grpSpPr>
          <p:sp>
            <p:nvSpPr>
              <p:cNvPr id="75" name="Oval 74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ACA</a:t>
                </a:r>
                <a:endParaRPr lang="en-US" dirty="0"/>
              </a:p>
            </p:txBody>
          </p:sp>
          <p:sp>
            <p:nvSpPr>
              <p:cNvPr id="76" name="TextBox 75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n7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7" name="Group 56"/>
            <p:cNvGrpSpPr/>
            <p:nvPr/>
          </p:nvGrpSpPr>
          <p:grpSpPr>
            <a:xfrm>
              <a:off x="9040528" y="1502463"/>
              <a:ext cx="1049154" cy="952669"/>
              <a:chOff x="587141" y="721895"/>
              <a:chExt cx="1049154" cy="952669"/>
            </a:xfrm>
          </p:grpSpPr>
          <p:sp>
            <p:nvSpPr>
              <p:cNvPr id="73" name="Oval 72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 smtClean="0"/>
                  <a:t>GCCG</a:t>
                </a:r>
                <a:endParaRPr lang="en-US" dirty="0"/>
              </a:p>
            </p:txBody>
          </p:sp>
          <p:sp>
            <p:nvSpPr>
              <p:cNvPr id="74" name="TextBox 73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n8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grpSp>
          <p:nvGrpSpPr>
            <p:cNvPr id="58" name="Group 57"/>
            <p:cNvGrpSpPr/>
            <p:nvPr/>
          </p:nvGrpSpPr>
          <p:grpSpPr>
            <a:xfrm>
              <a:off x="10355184" y="742352"/>
              <a:ext cx="1049154" cy="952669"/>
              <a:chOff x="587141" y="721895"/>
              <a:chExt cx="1049154" cy="952669"/>
            </a:xfrm>
          </p:grpSpPr>
          <p:sp>
            <p:nvSpPr>
              <p:cNvPr id="71" name="Oval 70"/>
              <p:cNvSpPr/>
              <p:nvPr/>
            </p:nvSpPr>
            <p:spPr>
              <a:xfrm>
                <a:off x="587141" y="721895"/>
                <a:ext cx="1049154" cy="644892"/>
              </a:xfrm>
              <a:prstGeom prst="ellipse">
                <a:avLst/>
              </a:prstGeom>
            </p:spPr>
            <p:style>
              <a:lnRef idx="2">
                <a:schemeClr val="dk1"/>
              </a:lnRef>
              <a:fillRef idx="1">
                <a:schemeClr val="lt1"/>
              </a:fillRef>
              <a:effectRef idx="0">
                <a:schemeClr val="dk1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US" sz="1200" dirty="0" smtClean="0"/>
                  <a:t>ATATAAC</a:t>
                </a:r>
                <a:endParaRPr lang="en-US" sz="1200" dirty="0"/>
              </a:p>
            </p:txBody>
          </p:sp>
          <p:sp>
            <p:nvSpPr>
              <p:cNvPr id="72" name="TextBox 71"/>
              <p:cNvSpPr txBox="1"/>
              <p:nvPr/>
            </p:nvSpPr>
            <p:spPr>
              <a:xfrm>
                <a:off x="659330" y="1366787"/>
                <a:ext cx="904775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/>
                <a:r>
                  <a:rPr lang="en-US" sz="1400" dirty="0" smtClean="0">
                    <a:solidFill>
                      <a:schemeClr val="bg2">
                        <a:lumMod val="50000"/>
                      </a:schemeClr>
                    </a:solidFill>
                    <a:latin typeface="Courier New" panose="02070309020205020404" pitchFamily="49" charset="0"/>
                    <a:cs typeface="Courier New" panose="02070309020205020404" pitchFamily="49" charset="0"/>
                  </a:rPr>
                  <a:t>n9</a:t>
                </a:r>
                <a:endParaRPr lang="en-US" dirty="0">
                  <a:solidFill>
                    <a:schemeClr val="bg2">
                      <a:lumMod val="50000"/>
                    </a:schemeClr>
                  </a:solidFill>
                  <a:latin typeface="Courier New" panose="02070309020205020404" pitchFamily="49" charset="0"/>
                  <a:cs typeface="Courier New" panose="02070309020205020404" pitchFamily="49" charset="0"/>
                </a:endParaRPr>
              </a:p>
            </p:txBody>
          </p:sp>
        </p:grpSp>
        <p:cxnSp>
          <p:nvCxnSpPr>
            <p:cNvPr id="59" name="Straight Arrow Connector 58"/>
            <p:cNvCxnSpPr>
              <a:stCxn id="89" idx="6"/>
              <a:endCxn id="87" idx="2"/>
            </p:cNvCxnSpPr>
            <p:nvPr/>
          </p:nvCxnSpPr>
          <p:spPr>
            <a:xfrm>
              <a:off x="1274542" y="1064798"/>
              <a:ext cx="316031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0" name="Straight Arrow Connector 59"/>
            <p:cNvCxnSpPr>
              <a:stCxn id="87" idx="6"/>
              <a:endCxn id="85" idx="2"/>
            </p:cNvCxnSpPr>
            <p:nvPr/>
          </p:nvCxnSpPr>
          <p:spPr>
            <a:xfrm>
              <a:off x="2639727" y="1064798"/>
              <a:ext cx="433136" cy="0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1" name="Straight Arrow Connector 60"/>
            <p:cNvCxnSpPr>
              <a:stCxn id="85" idx="6"/>
              <a:endCxn id="83" idx="2"/>
            </p:cNvCxnSpPr>
            <p:nvPr/>
          </p:nvCxnSpPr>
          <p:spPr>
            <a:xfrm flipV="1">
              <a:off x="4122017" y="505787"/>
              <a:ext cx="491693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2" name="Straight Arrow Connector 61"/>
            <p:cNvCxnSpPr>
              <a:stCxn id="85" idx="6"/>
              <a:endCxn id="81" idx="2"/>
            </p:cNvCxnSpPr>
            <p:nvPr/>
          </p:nvCxnSpPr>
          <p:spPr>
            <a:xfrm>
              <a:off x="4122017" y="1064798"/>
              <a:ext cx="433135" cy="648101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3" name="Straight Arrow Connector 62"/>
            <p:cNvCxnSpPr>
              <a:stCxn id="83" idx="6"/>
              <a:endCxn id="79" idx="2"/>
            </p:cNvCxnSpPr>
            <p:nvPr/>
          </p:nvCxnSpPr>
          <p:spPr>
            <a:xfrm>
              <a:off x="5662864" y="505787"/>
              <a:ext cx="332874" cy="5590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4" name="Straight Arrow Connector 63"/>
            <p:cNvCxnSpPr>
              <a:stCxn id="81" idx="6"/>
              <a:endCxn id="79" idx="2"/>
            </p:cNvCxnSpPr>
            <p:nvPr/>
          </p:nvCxnSpPr>
          <p:spPr>
            <a:xfrm flipV="1">
              <a:off x="5604306" y="1064798"/>
              <a:ext cx="391432" cy="648101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5" name="Straight Arrow Connector 64"/>
            <p:cNvCxnSpPr>
              <a:stCxn id="79" idx="6"/>
              <a:endCxn id="77" idx="2"/>
            </p:cNvCxnSpPr>
            <p:nvPr/>
          </p:nvCxnSpPr>
          <p:spPr>
            <a:xfrm flipV="1">
              <a:off x="7044892" y="535125"/>
              <a:ext cx="356930" cy="529673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6" name="Straight Arrow Connector 65"/>
            <p:cNvCxnSpPr>
              <a:stCxn id="79" idx="6"/>
              <a:endCxn id="73" idx="2"/>
            </p:cNvCxnSpPr>
            <p:nvPr/>
          </p:nvCxnSpPr>
          <p:spPr>
            <a:xfrm>
              <a:off x="7044892" y="1064798"/>
              <a:ext cx="1995636" cy="760111"/>
            </a:xfrm>
            <a:prstGeom prst="straightConnector1">
              <a:avLst/>
            </a:prstGeom>
            <a:ln w="38100">
              <a:solidFill>
                <a:schemeClr val="accent1"/>
              </a:solidFill>
              <a:headEnd type="triangle"/>
              <a:tailEnd type="non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7" name="Straight Arrow Connector 66"/>
            <p:cNvCxnSpPr>
              <a:stCxn id="77" idx="6"/>
              <a:endCxn id="75" idx="2"/>
            </p:cNvCxnSpPr>
            <p:nvPr/>
          </p:nvCxnSpPr>
          <p:spPr>
            <a:xfrm>
              <a:off x="8450976" y="535125"/>
              <a:ext cx="391432" cy="0"/>
            </a:xfrm>
            <a:prstGeom prst="straightConnector1">
              <a:avLst/>
            </a:prstGeom>
            <a:ln w="38100">
              <a:solidFill>
                <a:schemeClr val="tx1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8" name="Straight Arrow Connector 67"/>
            <p:cNvCxnSpPr>
              <a:stCxn id="77" idx="6"/>
              <a:endCxn id="73" idx="2"/>
            </p:cNvCxnSpPr>
            <p:nvPr/>
          </p:nvCxnSpPr>
          <p:spPr>
            <a:xfrm>
              <a:off x="8450976" y="535125"/>
              <a:ext cx="589552" cy="1289784"/>
            </a:xfrm>
            <a:prstGeom prst="straightConnector1">
              <a:avLst/>
            </a:prstGeom>
            <a:ln w="38100">
              <a:solidFill>
                <a:schemeClr val="accent1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9" name="Straight Arrow Connector 68"/>
            <p:cNvCxnSpPr>
              <a:stCxn id="75" idx="6"/>
              <a:endCxn id="71" idx="2"/>
            </p:cNvCxnSpPr>
            <p:nvPr/>
          </p:nvCxnSpPr>
          <p:spPr>
            <a:xfrm>
              <a:off x="9891562" y="535125"/>
              <a:ext cx="463622" cy="529673"/>
            </a:xfrm>
            <a:prstGeom prst="straightConnector1">
              <a:avLst/>
            </a:prstGeom>
            <a:ln w="38100">
              <a:solidFill>
                <a:srgbClr val="FF0000"/>
              </a:solidFill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70" name="Straight Arrow Connector 69"/>
            <p:cNvCxnSpPr>
              <a:stCxn id="73" idx="6"/>
              <a:endCxn id="71" idx="2"/>
            </p:cNvCxnSpPr>
            <p:nvPr/>
          </p:nvCxnSpPr>
          <p:spPr>
            <a:xfrm flipV="1">
              <a:off x="10089682" y="1064798"/>
              <a:ext cx="265502" cy="760111"/>
            </a:xfrm>
            <a:prstGeom prst="straightConnector1">
              <a:avLst/>
            </a:prstGeom>
            <a:ln w="38100">
              <a:tailEnd type="triangle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cxnSp>
        <p:nvCxnSpPr>
          <p:cNvPr id="137" name="Elbow Connector 136"/>
          <p:cNvCxnSpPr>
            <a:stCxn id="29" idx="6"/>
            <a:endCxn id="31" idx="2"/>
          </p:cNvCxnSpPr>
          <p:nvPr/>
        </p:nvCxnSpPr>
        <p:spPr>
          <a:xfrm flipH="1" flipV="1">
            <a:off x="8955549" y="714152"/>
            <a:ext cx="1247274" cy="1289784"/>
          </a:xfrm>
          <a:prstGeom prst="bentConnector5">
            <a:avLst>
              <a:gd name="adj1" fmla="val 1222"/>
              <a:gd name="adj2" fmla="val 50000"/>
              <a:gd name="adj3" fmla="val 103666"/>
            </a:avLst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0" name="Straight Arrow Connector 139"/>
          <p:cNvCxnSpPr/>
          <p:nvPr/>
        </p:nvCxnSpPr>
        <p:spPr>
          <a:xfrm>
            <a:off x="8564117" y="714152"/>
            <a:ext cx="391432" cy="0"/>
          </a:xfrm>
          <a:prstGeom prst="straightConnector1">
            <a:avLst/>
          </a:prstGeom>
          <a:ln w="38100">
            <a:solidFill>
              <a:schemeClr val="tx1"/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48" name="Straight Arrow Connector 147"/>
          <p:cNvCxnSpPr/>
          <p:nvPr/>
        </p:nvCxnSpPr>
        <p:spPr>
          <a:xfrm>
            <a:off x="7154823" y="1278321"/>
            <a:ext cx="1995636" cy="760111"/>
          </a:xfrm>
          <a:prstGeom prst="straightConnector1">
            <a:avLst/>
          </a:prstGeom>
          <a:ln w="38100">
            <a:headEnd type="triangle"/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62" name="Straight Connector 161"/>
          <p:cNvCxnSpPr>
            <a:stCxn id="79" idx="6"/>
          </p:cNvCxnSpPr>
          <p:nvPr/>
        </p:nvCxnSpPr>
        <p:spPr>
          <a:xfrm flipV="1">
            <a:off x="7338907" y="3230880"/>
            <a:ext cx="0" cy="1075089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5" name="Elbow Connector 164"/>
          <p:cNvCxnSpPr>
            <a:endCxn id="75" idx="2"/>
          </p:cNvCxnSpPr>
          <p:nvPr/>
        </p:nvCxnSpPr>
        <p:spPr>
          <a:xfrm>
            <a:off x="7338907" y="3230880"/>
            <a:ext cx="1797516" cy="545416"/>
          </a:xfrm>
          <a:prstGeom prst="bentConnector3">
            <a:avLst>
              <a:gd name="adj1" fmla="val 98327"/>
            </a:avLst>
          </a:prstGeom>
          <a:ln w="38100"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9633229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65</TotalTime>
  <Words>100</Words>
  <Application>Microsoft Office PowerPoint</Application>
  <PresentationFormat>Widescreen</PresentationFormat>
  <Paragraphs>100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8" baseType="lpstr">
      <vt:lpstr>Arial</vt:lpstr>
      <vt:lpstr>Calibri</vt:lpstr>
      <vt:lpstr>Calibri Light</vt:lpstr>
      <vt:lpstr>Courier New</vt:lpstr>
      <vt:lpstr>Office Theme</vt:lpstr>
      <vt:lpstr>PowerPoint Presentation</vt:lpstr>
      <vt:lpstr>PowerPoint Presentation</vt:lpstr>
      <vt:lpstr>PowerPoint Presentation</vt:lpstr>
    </vt:vector>
  </TitlesOfParts>
  <Company>Massachusetts Institute of Technology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Cecilia Cisar</dc:creator>
  <cp:lastModifiedBy>Cecilia Cisar</cp:lastModifiedBy>
  <cp:revision>8</cp:revision>
  <dcterms:created xsi:type="dcterms:W3CDTF">2020-01-10T22:33:48Z</dcterms:created>
  <dcterms:modified xsi:type="dcterms:W3CDTF">2020-01-19T02:05:07Z</dcterms:modified>
</cp:coreProperties>
</file>

<file path=docProps/thumbnail.jpeg>
</file>