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it-IT" smtClean="0"/>
              <a:t>10/30/2013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it-IT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it-IT" smtClean="0"/>
              <a:t>1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 smtClean="0"/>
              <a:t>Fare clic per modificare lo stile del sottotitolo dello schema</a:t>
            </a:r>
            <a:endParaRPr lang="it-IT" dirty="0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immagine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it-IT" smtClean="0"/>
              <a:t>Fare clic sull'icona per aggiungere un'immagine</a:t>
            </a:r>
            <a:endParaRPr lang="it-IT" dirty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 dirty="0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 dirty="0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it-IT" smtClean="0"/>
              <a:t>30.10.2013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it-IT" smtClean="0"/>
              <a:t>‹#›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  <dcterms:created xsi:type="dcterms:W3CDTF">2012-12-03T06:56:55Z</dcterms:created>
  <dcterms:modified xsi:type="dcterms:W3CDTF">2013-10-30T14:12:17Z</dcterms:modified>
</cp:coreProperties>
</file>

<file path=docProps/thumbnail.jpeg>
</file>